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4.xml"/>
  <Override ContentType="application/vnd.ms-office.chartcolorstyle+xml" PartName="/ppt/charts/colors32.xml"/>
  <Override ContentType="application/vnd.ms-office.chartcolorstyle+xml" PartName="/ppt/charts/colors8.xml"/>
  <Override ContentType="application/vnd.ms-office.chartcolorstyle+xml" PartName="/ppt/charts/colors11.xml"/>
  <Override ContentType="application/vnd.ms-office.chartcolorstyle+xml" PartName="/ppt/charts/colors24.xml"/>
  <Override ContentType="application/vnd.ms-office.chartcolorstyle+xml" PartName="/ppt/charts/colors15.xml"/>
  <Override ContentType="application/vnd.ms-office.chartcolorstyle+xml" PartName="/ppt/charts/colors28.xml"/>
  <Override ContentType="application/vnd.ms-office.chartcolorstyle+xml" PartName="/ppt/charts/colors14.xml"/>
  <Override ContentType="application/vnd.ms-office.chartcolorstyle+xml" PartName="/ppt/charts/colors5.xml"/>
  <Override ContentType="application/vnd.ms-office.chartcolorstyle+xml" PartName="/ppt/charts/colors19.xml"/>
  <Override ContentType="application/vnd.ms-office.chartcolorstyle+xml" PartName="/ppt/charts/colors22.xml"/>
  <Override ContentType="application/vnd.ms-office.chartcolorstyle+xml" PartName="/ppt/charts/colors31.xml"/>
  <Override ContentType="application/vnd.ms-office.chartcolorstyle+xml" PartName="/ppt/charts/colors36.xml"/>
  <Override ContentType="application/vnd.ms-office.chartcolorstyle+xml" PartName="/ppt/charts/colors18.xml"/>
  <Override ContentType="application/vnd.ms-office.chartcolorstyle+xml" PartName="/ppt/charts/colors23.xml"/>
  <Override ContentType="application/vnd.ms-office.chartcolorstyle+xml" PartName="/ppt/charts/colors10.xml"/>
  <Override ContentType="application/vnd.ms-office.chartcolorstyle+xml" PartName="/ppt/charts/colors9.xml"/>
  <Override ContentType="application/vnd.ms-office.chartcolorstyle+xml" PartName="/ppt/charts/colors27.xml"/>
  <Override ContentType="application/vnd.ms-office.chartcolorstyle+xml" PartName="/ppt/charts/colors26.xml"/>
  <Override ContentType="application/vnd.ms-office.chartcolorstyle+xml" PartName="/ppt/charts/colors21.xml"/>
  <Override ContentType="application/vnd.ms-office.chartcolorstyle+xml" PartName="/ppt/charts/colors6.xml"/>
  <Override ContentType="application/vnd.ms-office.chartcolorstyle+xml" PartName="/ppt/charts/colors34.xml"/>
  <Override ContentType="application/vnd.ms-office.chartcolorstyle+xml" PartName="/ppt/charts/colors1.xml"/>
  <Override ContentType="application/vnd.ms-office.chartcolorstyle+xml" PartName="/ppt/charts/colors17.xml"/>
  <Override ContentType="application/vnd.ms-office.chartcolorstyle+xml" PartName="/ppt/charts/colors30.xml"/>
  <Override ContentType="application/vnd.ms-office.chartcolorstyle+xml" PartName="/ppt/charts/colors35.xml"/>
  <Override ContentType="application/vnd.ms-office.chartcolorstyle+xml" PartName="/ppt/charts/colors13.xml"/>
  <Override ContentType="application/vnd.ms-office.chartcolorstyle+xml" PartName="/ppt/charts/colors20.xml"/>
  <Override ContentType="application/vnd.ms-office.chartcolorstyle+xml" PartName="/ppt/charts/colors2.xml"/>
  <Override ContentType="application/vnd.ms-office.chartcolorstyle+xml" PartName="/ppt/charts/colors33.xml"/>
  <Override ContentType="application/vnd.ms-office.chartcolorstyle+xml" PartName="/ppt/charts/colors3.xml"/>
  <Override ContentType="application/vnd.ms-office.chartcolorstyle+xml" PartName="/ppt/charts/colors29.xml"/>
  <Override ContentType="application/vnd.ms-office.chartcolorstyle+xml" PartName="/ppt/charts/colors16.xml"/>
  <Override ContentType="application/vnd.ms-office.chartcolorstyle+xml" PartName="/ppt/charts/colors7.xml"/>
  <Override ContentType="application/vnd.ms-office.chartcolorstyle+xml" PartName="/ppt/charts/colors25.xml"/>
  <Override ContentType="application/vnd.ms-office.chartcolorstyle+xml" PartName="/ppt/charts/colors1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0.xml"/>
  <Override ContentType="application/vnd.openxmlformats-officedocument.drawingml.chart+xml" PartName="/ppt/charts/chart25.xml"/>
  <Override ContentType="application/vnd.openxmlformats-officedocument.drawingml.chart+xml" PartName="/ppt/charts/chart38.xml"/>
  <Override ContentType="application/vnd.openxmlformats-officedocument.drawingml.chart+xml" PartName="/ppt/charts/chart9.xml"/>
  <Override ContentType="application/vnd.openxmlformats-officedocument.drawingml.chart+xml" PartName="/ppt/charts/chart46.xml"/>
  <Override ContentType="application/vnd.openxmlformats-officedocument.drawingml.chart+xml" PartName="/ppt/charts/chart4.xml"/>
  <Override ContentType="application/vnd.openxmlformats-officedocument.drawingml.chart+xml" PartName="/ppt/charts/chart33.xml"/>
  <Override ContentType="application/vnd.openxmlformats-officedocument.drawingml.chart+xml" PartName="/ppt/charts/chart47.xml"/>
  <Override ContentType="application/vnd.openxmlformats-officedocument.drawingml.chart+xml" PartName="/ppt/charts/chart16.xml"/>
  <Override ContentType="application/vnd.openxmlformats-officedocument.drawingml.chart+xml" PartName="/ppt/charts/chart42.xml"/>
  <Override ContentType="application/vnd.openxmlformats-officedocument.drawingml.chart+xml" PartName="/ppt/charts/chart12.xml"/>
  <Override ContentType="application/vnd.openxmlformats-officedocument.drawingml.chart+xml" PartName="/ppt/charts/chart29.xml"/>
  <Override ContentType="application/vnd.openxmlformats-officedocument.drawingml.chart+xml" PartName="/ppt/charts/chart32.xml"/>
  <Override ContentType="application/vnd.openxmlformats-officedocument.drawingml.chart+xml" PartName="/ppt/charts/chart8.xml"/>
  <Override ContentType="application/vnd.openxmlformats-officedocument.drawingml.chart+xml" PartName="/ppt/charts/chart37.xml"/>
  <Override ContentType="application/vnd.openxmlformats-officedocument.drawingml.chart+xml" PartName="/ppt/charts/chart45.xml"/>
  <Override ContentType="application/vnd.openxmlformats-officedocument.drawingml.chart+xml" PartName="/ppt/charts/chart5.xml"/>
  <Override ContentType="application/vnd.openxmlformats-officedocument.drawingml.chart+xml" PartName="/ppt/charts/chart28.xml"/>
  <Override ContentType="application/vnd.openxmlformats-officedocument.drawingml.chart+xml" PartName="/ppt/charts/chart41.xml"/>
  <Override ContentType="application/vnd.openxmlformats-officedocument.drawingml.chart+xml" PartName="/ppt/charts/chart11.xml"/>
  <Override ContentType="application/vnd.openxmlformats-officedocument.drawingml.chart+xml" PartName="/ppt/charts/chart24.xml"/>
  <Override ContentType="application/vnd.openxmlformats-officedocument.drawingml.chart+xml" PartName="/ppt/charts/chart15.xml"/>
  <Override ContentType="application/vnd.openxmlformats-officedocument.drawingml.chart+xml" PartName="/ppt/charts/chart44.xml"/>
  <Override ContentType="application/vnd.openxmlformats-officedocument.drawingml.chart+xml" PartName="/ppt/charts/chart19.xml"/>
  <Override ContentType="application/vnd.openxmlformats-officedocument.drawingml.chart+xml" PartName="/ppt/charts/chart36.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31.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drawingml.chart+xml" PartName="/ppt/charts/chart10.xml"/>
  <Override ContentType="application/vnd.openxmlformats-officedocument.drawingml.chart+xml" PartName="/ppt/charts/chart23.xml"/>
  <Override ContentType="application/vnd.openxmlformats-officedocument.drawingml.chart+xml" PartName="/ppt/charts/chart40.xml"/>
  <Override ContentType="application/vnd.openxmlformats-officedocument.drawingml.chart+xml" PartName="/ppt/charts/chart14.xml"/>
  <Override ContentType="application/vnd.openxmlformats-officedocument.drawingml.chart+xml" PartName="/ppt/charts/chart27.xml"/>
  <Override ContentType="application/vnd.openxmlformats-officedocument.drawingml.chart+xml" PartName="/ppt/charts/chart3.xml"/>
  <Override ContentType="application/vnd.openxmlformats-officedocument.drawingml.chart+xml" PartName="/ppt/charts/chart18.xml"/>
  <Override ContentType="application/vnd.openxmlformats-officedocument.drawingml.chart+xml" PartName="/ppt/charts/chart43.xml"/>
  <Override ContentType="application/vnd.openxmlformats-officedocument.drawingml.chart+xml" PartName="/ppt/charts/chart21.xml"/>
  <Override ContentType="application/vnd.openxmlformats-officedocument.drawingml.chart+xml" PartName="/ppt/charts/chart30.xml"/>
  <Override ContentType="application/vnd.openxmlformats-officedocument.drawingml.chart+xml" PartName="/ppt/charts/chart34.xml"/>
  <Override ContentType="application/vnd.openxmlformats-officedocument.drawingml.chart+xml" PartName="/ppt/charts/chart35.xml"/>
  <Override ContentType="application/vnd.openxmlformats-officedocument.drawingml.chart+xml" PartName="/ppt/charts/chart22.xml"/>
  <Override ContentType="application/vnd.openxmlformats-officedocument.drawingml.chart+xml" PartName="/ppt/charts/chart17.xml"/>
  <Override ContentType="application/vnd.openxmlformats-officedocument.drawingml.chart+xml" PartName="/ppt/charts/chart39.xml"/>
  <Override ContentType="application/vnd.openxmlformats-officedocument.drawingml.chart+xml" PartName="/ppt/charts/chart26.xml"/>
  <Override ContentType="application/vnd.openxmlformats-officedocument.drawingml.chart+xml" PartName="/ppt/charts/chart1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2.xml"/>
  <Override ContentType="application/vnd.openxmlformats-officedocument.drawingml.chartshapes+xml" PartName="/ppt/drawings/drawing1.xml"/>
  <Override ContentType="application/vnd.ms-office.chartstyle+xml" PartName="/ppt/charts/style33.xml"/>
  <Override ContentType="application/vnd.ms-office.chartstyle+xml" PartName="/ppt/charts/style3.xml"/>
  <Override ContentType="application/vnd.ms-office.chartstyle+xml" PartName="/ppt/charts/style8.xml"/>
  <Override ContentType="application/vnd.ms-office.chartstyle+xml" PartName="/ppt/charts/style20.xml"/>
  <Override ContentType="application/vnd.ms-office.chartstyle+xml" PartName="/ppt/charts/style29.xml"/>
  <Override ContentType="application/vnd.ms-office.chartstyle+xml" PartName="/ppt/charts/style12.xml"/>
  <Override ContentType="application/vnd.ms-office.chartstyle+xml" PartName="/ppt/charts/style25.xml"/>
  <Override ContentType="application/vnd.ms-office.chartstyle+xml" PartName="/ppt/charts/style16.xml"/>
  <Override ContentType="application/vnd.ms-office.chartstyle+xml" PartName="/ppt/charts/style9.xml"/>
  <Override ContentType="application/vnd.ms-office.chartstyle+xml" PartName="/ppt/charts/style4.xml"/>
  <Override ContentType="application/vnd.ms-office.chartstyle+xml" PartName="/ppt/charts/style10.xml"/>
  <Override ContentType="application/vnd.ms-office.chartstyle+xml" PartName="/ppt/charts/style32.xml"/>
  <Override ContentType="application/vnd.ms-office.chartstyle+xml" PartName="/ppt/charts/style11.xml"/>
  <Override ContentType="application/vnd.ms-office.chartstyle+xml" PartName="/ppt/charts/style24.xml"/>
  <Override ContentType="application/vnd.ms-office.chartstyle+xml" PartName="/ppt/charts/style15.xml"/>
  <Override ContentType="application/vnd.ms-office.chartstyle+xml" PartName="/ppt/charts/style28.xml"/>
  <Override ContentType="application/vnd.ms-office.chartstyle+xml" PartName="/ppt/charts/style19.xml"/>
  <Override ContentType="application/vnd.ms-office.chartstyle+xml" PartName="/ppt/charts/style5.xml"/>
  <Override ContentType="application/vnd.ms-office.chartstyle+xml" PartName="/ppt/charts/style22.xml"/>
  <Override ContentType="application/vnd.ms-office.chartstyle+xml" PartName="/ppt/charts/style35.xml"/>
  <Override ContentType="application/vnd.ms-office.chartstyle+xml" PartName="/ppt/charts/style1.xml"/>
  <Override ContentType="application/vnd.ms-office.chartstyle+xml" PartName="/ppt/charts/style36.xml"/>
  <Override ContentType="application/vnd.ms-office.chartstyle+xml" PartName="/ppt/charts/style18.xml"/>
  <Override ContentType="application/vnd.ms-office.chartstyle+xml" PartName="/ppt/charts/style23.xml"/>
  <Override ContentType="application/vnd.ms-office.chartstyle+xml" PartName="/ppt/charts/style31.xml"/>
  <Override ContentType="application/vnd.ms-office.chartstyle+xml" PartName="/ppt/charts/style27.xml"/>
  <Override ContentType="application/vnd.ms-office.chartstyle+xml" PartName="/ppt/charts/style14.xml"/>
  <Override ContentType="application/vnd.ms-office.chartstyle+xml" PartName="/ppt/charts/style21.xml"/>
  <Override ContentType="application/vnd.ms-office.chartstyle+xml" PartName="/ppt/charts/style26.xml"/>
  <Override ContentType="application/vnd.ms-office.chartstyle+xml" PartName="/ppt/charts/style7.xml"/>
  <Override ContentType="application/vnd.ms-office.chartstyle+xml" PartName="/ppt/charts/style34.xml"/>
  <Override ContentType="application/vnd.ms-office.chartstyle+xml" PartName="/ppt/charts/style17.xml"/>
  <Override ContentType="application/vnd.ms-office.chartstyle+xml" PartName="/ppt/charts/style6.xml"/>
  <Override ContentType="application/vnd.ms-office.chartstyle+xml" PartName="/ppt/charts/style30.xml"/>
  <Override ContentType="application/vnd.ms-office.chartstyle+xml" PartName="/ppt/charts/style2.xml"/>
  <Override ContentType="application/vnd.ms-office.chartstyle+xml" PartName="/ppt/charts/style13.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13716000" cx="24377650"/>
  <p:notesSz cx="6858000" cy="9144000"/>
  <p:embeddedFontLst>
    <p:embeddedFont>
      <p:font typeface="Poppins"/>
      <p:regular r:id="rId78"/>
      <p:bold r:id="rId79"/>
      <p:italic r:id="rId80"/>
      <p:boldItalic r:id="rId81"/>
    </p:embeddedFont>
    <p:embeddedFont>
      <p:font typeface="Lato"/>
      <p:regular r:id="rId82"/>
      <p:bold r:id="rId83"/>
      <p:italic r:id="rId84"/>
      <p:boldItalic r:id="rId85"/>
    </p:embeddedFont>
    <p:embeddedFont>
      <p:font typeface="Lato Light"/>
      <p:regular r:id="rId86"/>
      <p:bold r:id="rId87"/>
      <p:italic r:id="rId88"/>
      <p:boldItalic r:id="rId89"/>
    </p:embeddedFont>
    <p:embeddedFont>
      <p:font typeface="Poppins Light"/>
      <p:regular r:id="rId90"/>
      <p:bold r:id="rId91"/>
      <p:italic r:id="rId92"/>
      <p:boldItalic r:id="rId93"/>
    </p:embeddedFont>
    <p:embeddedFont>
      <p:font typeface="Open Sans SemiBold"/>
      <p:regular r:id="rId94"/>
      <p:bold r:id="rId95"/>
      <p:italic r:id="rId96"/>
      <p:boldItalic r:id="rId97"/>
    </p:embeddedFont>
    <p:embeddedFont>
      <p:font typeface="Poppins Medium"/>
      <p:regular r:id="rId98"/>
      <p:bold r:id="rId99"/>
      <p:italic r:id="rId100"/>
      <p:boldItalic r:id="rId101"/>
    </p:embeddedFont>
    <p:embeddedFont>
      <p:font typeface="Poppins SemiBold"/>
      <p:regular r:id="rId102"/>
      <p:bold r:id="rId103"/>
      <p:italic r:id="rId104"/>
      <p:boldItalic r:id="rId105"/>
    </p:embeddedFont>
    <p:embeddedFont>
      <p:font typeface="DM Sans"/>
      <p:regular r:id="rId106"/>
      <p:bold r:id="rId107"/>
      <p:italic r:id="rId108"/>
      <p:boldItalic r:id="rId109"/>
    </p:embeddedFont>
    <p:embeddedFont>
      <p:font typeface="Open Sans Light"/>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4398">
          <p15:clr>
            <a:srgbClr val="A4A3A4"/>
          </p15:clr>
        </p15:guide>
        <p15:guide id="2" orient="horz" pos="480">
          <p15:clr>
            <a:srgbClr val="A4A3A4"/>
          </p15:clr>
        </p15:guide>
        <p15:guide id="3" orient="horz" pos="8160">
          <p15:clr>
            <a:srgbClr val="A4A3A4"/>
          </p15:clr>
        </p15:guide>
        <p15:guide id="4" pos="958">
          <p15:clr>
            <a:srgbClr val="A4A3A4"/>
          </p15:clr>
        </p15:guide>
      </p15:sldGuideLst>
    </p:ext>
    <p:ext uri="http://customooxmlschemas.google.com/">
      <go:slidesCustomData xmlns:go="http://customooxmlschemas.google.com/" r:id="rId114" roundtripDataSignature="AMtx7mj/ZIcGkZZoyYj40TfpRhxVM/pI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E1A8A3-852A-48F6-95C2-70FB04AA5507}">
  <a:tblStyle styleId="{C0E1A8A3-852A-48F6-95C2-70FB04AA550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2F2"/>
          </a:solidFill>
        </a:fill>
      </a:tcStyle>
    </a:wholeTbl>
    <a:band1H>
      <a:tcTxStyle/>
      <a:tcStyle>
        <a:fill>
          <a:solidFill>
            <a:srgbClr val="CAE3E5"/>
          </a:solidFill>
        </a:fill>
      </a:tcStyle>
    </a:band1H>
    <a:band2H>
      <a:tcTxStyle/>
    </a:band2H>
    <a:band1V>
      <a:tcTxStyle/>
      <a:tcStyle>
        <a:fill>
          <a:solidFill>
            <a:srgbClr val="CAE3E5"/>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398"/>
        <p:guide pos="480" orient="horz"/>
        <p:guide pos="8160" orient="horz"/>
        <p:guide pos="95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DMSans-bold.fntdata"/><Relationship Id="rId106" Type="http://schemas.openxmlformats.org/officeDocument/2006/relationships/font" Target="fonts/DMSans-regular.fntdata"/><Relationship Id="rId105" Type="http://schemas.openxmlformats.org/officeDocument/2006/relationships/font" Target="fonts/PoppinsSemiBold-boldItalic.fntdata"/><Relationship Id="rId104" Type="http://schemas.openxmlformats.org/officeDocument/2006/relationships/font" Target="fonts/PoppinsSemiBold-italic.fntdata"/><Relationship Id="rId109" Type="http://schemas.openxmlformats.org/officeDocument/2006/relationships/font" Target="fonts/DMSans-boldItalic.fntdata"/><Relationship Id="rId108" Type="http://schemas.openxmlformats.org/officeDocument/2006/relationships/font" Target="fonts/DMSans-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PoppinsSemiBold-bold.fntdata"/><Relationship Id="rId102" Type="http://schemas.openxmlformats.org/officeDocument/2006/relationships/font" Target="fonts/PoppinsSemiBold-regular.fntdata"/><Relationship Id="rId101" Type="http://schemas.openxmlformats.org/officeDocument/2006/relationships/font" Target="fonts/PoppinsMedium-boldItalic.fntdata"/><Relationship Id="rId100" Type="http://schemas.openxmlformats.org/officeDocument/2006/relationships/font" Target="fonts/PoppinsMedium-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SemiBold-bold.fntdata"/><Relationship Id="rId94" Type="http://schemas.openxmlformats.org/officeDocument/2006/relationships/font" Target="fonts/OpenSansSemiBold-regular.fntdata"/><Relationship Id="rId97" Type="http://schemas.openxmlformats.org/officeDocument/2006/relationships/font" Target="fonts/OpenSansSemiBold-boldItalic.fntdata"/><Relationship Id="rId96" Type="http://schemas.openxmlformats.org/officeDocument/2006/relationships/font" Target="fonts/OpenSansSemiBold-italic.fntdata"/><Relationship Id="rId11" Type="http://schemas.openxmlformats.org/officeDocument/2006/relationships/slide" Target="slides/slide5.xml"/><Relationship Id="rId99" Type="http://schemas.openxmlformats.org/officeDocument/2006/relationships/font" Target="fonts/PoppinsMedium-bold.fntdata"/><Relationship Id="rId10" Type="http://schemas.openxmlformats.org/officeDocument/2006/relationships/slide" Target="slides/slide4.xml"/><Relationship Id="rId98" Type="http://schemas.openxmlformats.org/officeDocument/2006/relationships/font" Target="fonts/PoppinsMedium-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oppinsLight-bold.fntdata"/><Relationship Id="rId90" Type="http://schemas.openxmlformats.org/officeDocument/2006/relationships/font" Target="fonts/PoppinsLight-regular.fntdata"/><Relationship Id="rId93" Type="http://schemas.openxmlformats.org/officeDocument/2006/relationships/font" Target="fonts/PoppinsLight-boldItalic.fntdata"/><Relationship Id="rId92" Type="http://schemas.openxmlformats.org/officeDocument/2006/relationships/font" Target="fonts/PoppinsLight-italic.fntdata"/><Relationship Id="rId15" Type="http://schemas.openxmlformats.org/officeDocument/2006/relationships/slide" Target="slides/slide9.xml"/><Relationship Id="rId110" Type="http://schemas.openxmlformats.org/officeDocument/2006/relationships/font" Target="fonts/OpenSansLight-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customschemas.google.com/relationships/presentationmetadata" Target="metadata"/><Relationship Id="rId18" Type="http://schemas.openxmlformats.org/officeDocument/2006/relationships/slide" Target="slides/slide12.xml"/><Relationship Id="rId113" Type="http://schemas.openxmlformats.org/officeDocument/2006/relationships/font" Target="fonts/OpenSansLight-boldItalic.fntdata"/><Relationship Id="rId112" Type="http://schemas.openxmlformats.org/officeDocument/2006/relationships/font" Target="fonts/OpenSansLight-italic.fntdata"/><Relationship Id="rId111" Type="http://schemas.openxmlformats.org/officeDocument/2006/relationships/font" Target="fonts/OpenSansLight-bold.fntdata"/><Relationship Id="rId84" Type="http://schemas.openxmlformats.org/officeDocument/2006/relationships/font" Target="fonts/Lato-italic.fntdata"/><Relationship Id="rId83" Type="http://schemas.openxmlformats.org/officeDocument/2006/relationships/font" Target="fonts/Lato-bold.fntdata"/><Relationship Id="rId86" Type="http://schemas.openxmlformats.org/officeDocument/2006/relationships/font" Target="fonts/LatoLight-regular.fntdata"/><Relationship Id="rId85" Type="http://schemas.openxmlformats.org/officeDocument/2006/relationships/font" Target="fonts/Lato-boldItalic.fntdata"/><Relationship Id="rId88" Type="http://schemas.openxmlformats.org/officeDocument/2006/relationships/font" Target="fonts/LatoLight-italic.fntdata"/><Relationship Id="rId87" Type="http://schemas.openxmlformats.org/officeDocument/2006/relationships/font" Target="fonts/LatoLight-bold.fntdata"/><Relationship Id="rId89" Type="http://schemas.openxmlformats.org/officeDocument/2006/relationships/font" Target="fonts/LatoLight-boldItalic.fntdata"/><Relationship Id="rId80" Type="http://schemas.openxmlformats.org/officeDocument/2006/relationships/font" Target="fonts/Poppins-italic.fntdata"/><Relationship Id="rId82" Type="http://schemas.openxmlformats.org/officeDocument/2006/relationships/font" Target="fonts/Lato-regular.fntdata"/><Relationship Id="rId81"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font" Target="fonts/Poppins-bold.fntdata"/><Relationship Id="rId78" Type="http://schemas.openxmlformats.org/officeDocument/2006/relationships/font" Target="fonts/Poppins-regular.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Sheet10.xlsx"/></Relationships>
</file>

<file path=ppt/charts/_rels/chart11.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Sheet11.xlsx"/><Relationship Id="rId4" Type="http://schemas.openxmlformats.org/officeDocument/2006/relationships/chartUserShapes" Target="../drawings/drawing1.xml"/></Relationships>
</file>

<file path=ppt/charts/_rels/chart12.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Sheet12.xlsx"/></Relationships>
</file>

<file path=ppt/charts/_rels/chart13.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Sheet13.xlsx"/></Relationships>
</file>

<file path=ppt/charts/_rels/chart14.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Sheet14.xlsx"/></Relationships>
</file>

<file path=ppt/charts/_rels/chart15.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Sheet15.xlsx"/></Relationships>
</file>

<file path=ppt/charts/_rels/chart16.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Sheet16.xlsx"/></Relationships>
</file>

<file path=ppt/charts/_rels/chart17.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Sheet17.xlsx"/></Relationships>
</file>

<file path=ppt/charts/_rels/chart18.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Sheet18.xlsx"/></Relationships>
</file>

<file path=ppt/charts/_rels/chart19.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Sheet19.xlsx"/></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2.xlsx"/></Relationships>
</file>

<file path=ppt/charts/_rels/chart20.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Sheet20.xlsx"/></Relationships>
</file>

<file path=ppt/charts/_rels/chart21.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Sheet21.xlsx"/></Relationships>
</file>

<file path=ppt/charts/_rels/chart22.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Sheet22.xlsx"/></Relationships>
</file>

<file path=ppt/charts/_rels/chart23.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Sheet23.xlsx"/></Relationships>
</file>

<file path=ppt/charts/_rels/chart24.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Sheet24.xlsx"/></Relationships>
</file>

<file path=ppt/charts/_rels/chart25.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Sheet25.xlsx"/><Relationship Id="rId4" Type="http://schemas.openxmlformats.org/officeDocument/2006/relationships/chartUserShapes" Target="../drawings/drawing2.xml"/></Relationships>
</file>

<file path=ppt/charts/_rels/chart26.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Sheet26.xlsx"/></Relationships>
</file>

<file path=ppt/charts/_rels/chart27.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Sheet27.xlsx"/></Relationships>
</file>

<file path=ppt/charts/_rels/chart28.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Sheet28.xlsx"/></Relationships>
</file>

<file path=ppt/charts/_rels/chart29.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Sheet29.xlsx"/></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3.xlsx"/></Relationships>
</file>

<file path=ppt/charts/_rels/chart30.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Sheet30.xlsx"/></Relationships>
</file>

<file path=ppt/charts/_rels/chart31.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Sheet31.xlsx"/></Relationships>
</file>

<file path=ppt/charts/_rels/chart32.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Sheet32.xlsx"/></Relationships>
</file>

<file path=ppt/charts/_rels/chart33.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Sheet33.xlsx"/></Relationships>
</file>

<file path=ppt/charts/_rels/chart34.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Sheet35.xlsx"/></Relationships>
</file>

<file path=ppt/charts/_rels/chart36.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Sheet36.xlsx"/></Relationships>
</file>

<file path=ppt/charts/_rels/chart37.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package" Target="../embeddings/Microsoft_Excel_Sheet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Sheet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Shee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40.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Sheet40.xlsx"/></Relationships>
</file>

<file path=ppt/charts/_rels/chart41.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Sheet41.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Sheet42.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Sheet43.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Sheet44.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Sheet45.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Sheet46.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Sheet47.xlsx"/></Relationships>
</file>

<file path=ppt/charts/_rels/chart5.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3564885339014364E-2"/>
          <c:y val="2.7666155824481675E-2"/>
          <c:w val="0.85471812184453899"/>
          <c:h val="0.88831072613281381"/>
        </c:manualLayout>
      </c:layout>
      <c:lineChart>
        <c:grouping val="standard"/>
        <c:varyColors val="0"/>
        <c:ser>
          <c:idx val="0"/>
          <c:order val="0"/>
          <c:tx>
            <c:strRef>
              <c:f>Sheet1!$B$1</c:f>
              <c:strCache>
                <c:ptCount val="1"/>
                <c:pt idx="0">
                  <c:v>Line 1 Line</c:v>
                </c:pt>
              </c:strCache>
            </c:strRef>
          </c:tx>
          <c:spPr>
            <a:ln w="50800" cmpd="sng">
              <a:solidFill>
                <a:schemeClr val="accent3"/>
              </a:solidFill>
            </a:ln>
            <a:effectLst/>
          </c:spPr>
          <c:marker>
            <c:symbol val="circle"/>
            <c:size val="5"/>
            <c:spPr>
              <a:solidFill>
                <a:schemeClr val="accent4"/>
              </a:solidFill>
              <a:ln w="12700" cmpd="sng">
                <a:solidFill>
                  <a:schemeClr val="accent4"/>
                </a:solidFill>
              </a:ln>
              <a:effectLst/>
            </c:spPr>
          </c:marker>
          <c:cat>
            <c:strRef>
              <c:f>Sheet1!$A$2:$A$6</c:f>
              <c:strCache>
                <c:ptCount val="5"/>
                <c:pt idx="0">
                  <c:v>KEYPOINT 1</c:v>
                </c:pt>
                <c:pt idx="1">
                  <c:v>KEYPOINT 2</c:v>
                </c:pt>
                <c:pt idx="2">
                  <c:v>KEYPOINT 3</c:v>
                </c:pt>
                <c:pt idx="3">
                  <c:v>KEYPOINT 4</c:v>
                </c:pt>
                <c:pt idx="4">
                  <c:v>KEYPOINT 5</c:v>
                </c:pt>
              </c:strCache>
            </c:strRef>
          </c:cat>
          <c:val>
            <c:numRef>
              <c:f>Sheet1!$B$2:$B$6</c:f>
              <c:numCache>
                <c:formatCode>General</c:formatCode>
                <c:ptCount val="5"/>
                <c:pt idx="0">
                  <c:v>50</c:v>
                </c:pt>
                <c:pt idx="1">
                  <c:v>40</c:v>
                </c:pt>
                <c:pt idx="2">
                  <c:v>250</c:v>
                </c:pt>
                <c:pt idx="3">
                  <c:v>70</c:v>
                </c:pt>
                <c:pt idx="4">
                  <c:v>50</c:v>
                </c:pt>
              </c:numCache>
            </c:numRef>
          </c:val>
          <c:smooth val="1"/>
          <c:extLst>
            <c:ext xmlns:c16="http://schemas.microsoft.com/office/drawing/2014/chart" uri="{C3380CC4-5D6E-409C-BE32-E72D297353CC}">
              <c16:uniqueId val="{00000000-00E3-714D-AB52-8899BA366408}"/>
            </c:ext>
          </c:extLst>
        </c:ser>
        <c:ser>
          <c:idx val="1"/>
          <c:order val="1"/>
          <c:tx>
            <c:strRef>
              <c:f>Sheet1!$C$1</c:f>
              <c:strCache>
                <c:ptCount val="1"/>
                <c:pt idx="0">
                  <c:v>Line 2 Line</c:v>
                </c:pt>
              </c:strCache>
            </c:strRef>
          </c:tx>
          <c:spPr>
            <a:ln w="50800" cmpd="sng">
              <a:solidFill>
                <a:schemeClr val="accent1"/>
              </a:solidFill>
            </a:ln>
            <a:effectLst/>
          </c:spPr>
          <c:marker>
            <c:symbol val="circle"/>
            <c:size val="5"/>
            <c:spPr>
              <a:solidFill>
                <a:schemeClr val="accent1"/>
              </a:solidFill>
              <a:ln w="12700" cmpd="sng">
                <a:solidFill>
                  <a:schemeClr val="accent1"/>
                </a:solidFill>
              </a:ln>
              <a:effectLst/>
            </c:spPr>
          </c:marker>
          <c:cat>
            <c:strRef>
              <c:f>Sheet1!$A$2:$A$6</c:f>
              <c:strCache>
                <c:ptCount val="5"/>
                <c:pt idx="0">
                  <c:v>KEYPOINT 1</c:v>
                </c:pt>
                <c:pt idx="1">
                  <c:v>KEYPOINT 2</c:v>
                </c:pt>
                <c:pt idx="2">
                  <c:v>KEYPOINT 3</c:v>
                </c:pt>
                <c:pt idx="3">
                  <c:v>KEYPOINT 4</c:v>
                </c:pt>
                <c:pt idx="4">
                  <c:v>KEYPOINT 5</c:v>
                </c:pt>
              </c:strCache>
            </c:strRef>
          </c:cat>
          <c:val>
            <c:numRef>
              <c:f>Sheet1!$C$2:$C$6</c:f>
              <c:numCache>
                <c:formatCode>General</c:formatCode>
                <c:ptCount val="5"/>
                <c:pt idx="0">
                  <c:v>0</c:v>
                </c:pt>
                <c:pt idx="1">
                  <c:v>170</c:v>
                </c:pt>
                <c:pt idx="2">
                  <c:v>110</c:v>
                </c:pt>
                <c:pt idx="3">
                  <c:v>210</c:v>
                </c:pt>
                <c:pt idx="4">
                  <c:v>300</c:v>
                </c:pt>
              </c:numCache>
            </c:numRef>
          </c:val>
          <c:smooth val="1"/>
          <c:extLst>
            <c:ext xmlns:c16="http://schemas.microsoft.com/office/drawing/2014/chart" uri="{C3380CC4-5D6E-409C-BE32-E72D297353CC}">
              <c16:uniqueId val="{00000001-00E3-714D-AB52-8899BA366408}"/>
            </c:ext>
          </c:extLst>
        </c:ser>
        <c:dLbls>
          <c:showLegendKey val="0"/>
          <c:showVal val="0"/>
          <c:showCatName val="0"/>
          <c:showSerName val="0"/>
          <c:showPercent val="0"/>
          <c:showBubbleSize val="0"/>
        </c:dLbls>
        <c:marker val="1"/>
        <c:smooth val="0"/>
        <c:axId val="-1808985568"/>
        <c:axId val="-1808985024"/>
      </c:lineChart>
      <c:catAx>
        <c:axId val="-1808985568"/>
        <c:scaling>
          <c:orientation val="minMax"/>
        </c:scaling>
        <c:delete val="0"/>
        <c:axPos val="b"/>
        <c:majorGridlines>
          <c:spPr>
            <a:ln w="3175" cmpd="sng">
              <a:solidFill>
                <a:schemeClr val="bg1">
                  <a:lumMod val="75000"/>
                </a:schemeClr>
              </a:solidFill>
            </a:ln>
          </c:spPr>
        </c:majorGridlines>
        <c:numFmt formatCode="General" sourceLinked="0"/>
        <c:majorTickMark val="none"/>
        <c:minorTickMark val="none"/>
        <c:tickLblPos val="nextTo"/>
        <c:spPr>
          <a:ln>
            <a:noFill/>
          </a:ln>
        </c:spPr>
        <c:txPr>
          <a:bodyPr/>
          <a:lstStyle/>
          <a:p>
            <a:pPr algn="ctr">
              <a:defRPr sz="2400" b="1" i="0">
                <a:solidFill>
                  <a:schemeClr val="tx1"/>
                </a:solidFill>
                <a:latin typeface="Poppins" pitchFamily="2" charset="77"/>
                <a:cs typeface="Poppins" pitchFamily="2" charset="77"/>
              </a:defRPr>
            </a:pPr>
            <a:endParaRPr lang="en-ES"/>
          </a:p>
        </c:txPr>
        <c:crossAx val="-1808985024"/>
        <c:crosses val="autoZero"/>
        <c:auto val="1"/>
        <c:lblAlgn val="ctr"/>
        <c:lblOffset val="100"/>
        <c:noMultiLvlLbl val="0"/>
      </c:catAx>
      <c:valAx>
        <c:axId val="-1808985024"/>
        <c:scaling>
          <c:orientation val="minMax"/>
        </c:scaling>
        <c:delete val="0"/>
        <c:axPos val="l"/>
        <c:majorGridlines>
          <c:spPr>
            <a:ln w="3175" cmpd="sng">
              <a:solidFill>
                <a:schemeClr val="bg1">
                  <a:lumMod val="75000"/>
                </a:schemeClr>
              </a:solidFill>
            </a:ln>
          </c:spPr>
        </c:majorGridlines>
        <c:numFmt formatCode="General" sourceLinked="1"/>
        <c:majorTickMark val="none"/>
        <c:minorTickMark val="none"/>
        <c:tickLblPos val="nextTo"/>
        <c:spPr>
          <a:ln>
            <a:noFill/>
          </a:ln>
        </c:spPr>
        <c:txPr>
          <a:bodyPr/>
          <a:lstStyle/>
          <a:p>
            <a:pPr>
              <a:defRPr sz="2400" b="1" i="0">
                <a:solidFill>
                  <a:schemeClr val="tx1"/>
                </a:solidFill>
                <a:latin typeface="Poppins" pitchFamily="2" charset="77"/>
                <a:cs typeface="Poppins" pitchFamily="2" charset="77"/>
              </a:defRPr>
            </a:pPr>
            <a:endParaRPr lang="en-ES"/>
          </a:p>
        </c:txPr>
        <c:crossAx val="-1808985568"/>
        <c:crosses val="autoZero"/>
        <c:crossBetween val="midCat"/>
      </c:valAx>
      <c:spPr>
        <a:ln w="3175" cmpd="sng">
          <a:solidFill>
            <a:schemeClr val="bg1">
              <a:lumMod val="75000"/>
            </a:schemeClr>
          </a:solidFill>
        </a:ln>
      </c:spPr>
    </c:plotArea>
    <c:plotVisOnly val="1"/>
    <c:dispBlanksAs val="gap"/>
    <c:showDLblsOverMax val="0"/>
  </c:chart>
  <c:txPr>
    <a:bodyPr/>
    <a:lstStyle/>
    <a:p>
      <a:pPr>
        <a:defRPr sz="1100"/>
      </a:pPr>
      <a:endParaRPr lang="en-E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280-624E-81DD-700B656FFE2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280-624E-81DD-700B656FFE2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280-624E-81DD-700B656FFE21}"/>
              </c:ext>
            </c:extLst>
          </c:dPt>
          <c:cat>
            <c:strRef>
              <c:f>Sheet1!$A$2:$A$4</c:f>
              <c:strCache>
                <c:ptCount val="3"/>
                <c:pt idx="0">
                  <c:v>Item 01</c:v>
                </c:pt>
                <c:pt idx="1">
                  <c:v>Item 02</c:v>
                </c:pt>
                <c:pt idx="2">
                  <c:v>Item 03</c:v>
                </c:pt>
              </c:strCache>
            </c:strRef>
          </c:cat>
          <c:val>
            <c:numRef>
              <c:f>Sheet1!$B$2:$B$4</c:f>
              <c:numCache>
                <c:formatCode>General</c:formatCode>
                <c:ptCount val="3"/>
                <c:pt idx="0">
                  <c:v>8.1999999999999993</c:v>
                </c:pt>
                <c:pt idx="1">
                  <c:v>3.2</c:v>
                </c:pt>
                <c:pt idx="2">
                  <c:v>5</c:v>
                </c:pt>
              </c:numCache>
            </c:numRef>
          </c:val>
          <c:extLst>
            <c:ext xmlns:c16="http://schemas.microsoft.com/office/drawing/2014/chart" uri="{C3380CC4-5D6E-409C-BE32-E72D297353CC}">
              <c16:uniqueId val="{00000000-8458-124F-90B9-33F8118BAAB6}"/>
            </c:ext>
          </c:extLst>
        </c:ser>
        <c:dLbls>
          <c:showLegendKey val="0"/>
          <c:showVal val="0"/>
          <c:showCatName val="0"/>
          <c:showSerName val="0"/>
          <c:showPercent val="0"/>
          <c:showBubbleSize val="0"/>
          <c:showLeaderLines val="1"/>
        </c:dLbls>
        <c:firstSliceAng val="27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76200" cap="rnd">
              <a:solidFill>
                <a:schemeClr val="accent1"/>
              </a:solidFill>
              <a:round/>
            </a:ln>
            <a:effectLst/>
          </c:spPr>
          <c:marker>
            <c:symbol val="circle"/>
            <c:size val="5"/>
            <c:spPr>
              <a:solidFill>
                <a:schemeClr val="accent1"/>
              </a:solidFill>
              <a:ln w="762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110</c:v>
                </c:pt>
                <c:pt idx="1">
                  <c:v>27</c:v>
                </c:pt>
                <c:pt idx="2">
                  <c:v>76</c:v>
                </c:pt>
                <c:pt idx="3">
                  <c:v>90</c:v>
                </c:pt>
                <c:pt idx="4">
                  <c:v>115</c:v>
                </c:pt>
                <c:pt idx="5">
                  <c:v>50</c:v>
                </c:pt>
                <c:pt idx="6">
                  <c:v>67</c:v>
                </c:pt>
                <c:pt idx="7">
                  <c:v>150</c:v>
                </c:pt>
              </c:numCache>
            </c:numRef>
          </c:val>
          <c:smooth val="0"/>
          <c:extLst>
            <c:ext xmlns:c16="http://schemas.microsoft.com/office/drawing/2014/chart" uri="{C3380CC4-5D6E-409C-BE32-E72D297353CC}">
              <c16:uniqueId val="{00000000-03D0-6647-B216-4AEBEAF2BF33}"/>
            </c:ext>
          </c:extLst>
        </c:ser>
        <c:ser>
          <c:idx val="1"/>
          <c:order val="1"/>
          <c:tx>
            <c:strRef>
              <c:f>Sheet1!$C$1</c:f>
              <c:strCache>
                <c:ptCount val="1"/>
                <c:pt idx="0">
                  <c:v>Series 2</c:v>
                </c:pt>
              </c:strCache>
            </c:strRef>
          </c:tx>
          <c:spPr>
            <a:ln w="76200" cap="rnd">
              <a:solidFill>
                <a:schemeClr val="accent2"/>
              </a:solidFill>
              <a:round/>
            </a:ln>
            <a:effectLst/>
          </c:spPr>
          <c:marker>
            <c:symbol val="circle"/>
            <c:size val="5"/>
            <c:spPr>
              <a:solidFill>
                <a:schemeClr val="accent2"/>
              </a:solidFill>
              <a:ln w="762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112</c:v>
                </c:pt>
                <c:pt idx="5">
                  <c:v>101</c:v>
                </c:pt>
                <c:pt idx="6">
                  <c:v>133</c:v>
                </c:pt>
                <c:pt idx="7">
                  <c:v>142</c:v>
                </c:pt>
              </c:numCache>
            </c:numRef>
          </c:val>
          <c:smooth val="0"/>
          <c:extLst>
            <c:ext xmlns:c16="http://schemas.microsoft.com/office/drawing/2014/chart" uri="{C3380CC4-5D6E-409C-BE32-E72D297353CC}">
              <c16:uniqueId val="{00000001-03D0-6647-B216-4AEBEAF2BF33}"/>
            </c:ext>
          </c:extLst>
        </c:ser>
        <c:ser>
          <c:idx val="2"/>
          <c:order val="2"/>
          <c:tx>
            <c:strRef>
              <c:f>Sheet1!$D$1</c:f>
              <c:strCache>
                <c:ptCount val="1"/>
                <c:pt idx="0">
                  <c:v>Series 3</c:v>
                </c:pt>
              </c:strCache>
            </c:strRef>
          </c:tx>
          <c:spPr>
            <a:ln w="76200" cap="rnd">
              <a:solidFill>
                <a:schemeClr val="accent3"/>
              </a:solidFill>
              <a:round/>
            </a:ln>
            <a:effectLst/>
          </c:spPr>
          <c:marker>
            <c:symbol val="circle"/>
            <c:size val="5"/>
            <c:spPr>
              <a:solidFill>
                <a:schemeClr val="accent3"/>
              </a:solidFill>
              <a:ln w="762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55</c:v>
                </c:pt>
                <c:pt idx="2">
                  <c:v>75</c:v>
                </c:pt>
                <c:pt idx="3">
                  <c:v>83</c:v>
                </c:pt>
                <c:pt idx="4">
                  <c:v>108</c:v>
                </c:pt>
                <c:pt idx="5">
                  <c:v>74</c:v>
                </c:pt>
                <c:pt idx="6">
                  <c:v>88</c:v>
                </c:pt>
                <c:pt idx="7">
                  <c:v>98</c:v>
                </c:pt>
              </c:numCache>
            </c:numRef>
          </c:val>
          <c:smooth val="0"/>
          <c:extLst>
            <c:ext xmlns:c16="http://schemas.microsoft.com/office/drawing/2014/chart" uri="{C3380CC4-5D6E-409C-BE32-E72D297353CC}">
              <c16:uniqueId val="{00000002-03D0-6647-B216-4AEBEAF2BF33}"/>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080-7640-B5A6-8F7C14B7B5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080-7640-B5A6-8F7C14B7B5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080-7640-B5A6-8F7C14B7B57B}"/>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4080-7640-B5A6-8F7C14B7B57B}"/>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080-7640-B5A6-8F7C14B7B5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080-7640-B5A6-8F7C14B7B5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080-7640-B5A6-8F7C14B7B57B}"/>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4080-7640-B5A6-8F7C14B7B57B}"/>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080-7640-B5A6-8F7C14B7B5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080-7640-B5A6-8F7C14B7B5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080-7640-B5A6-8F7C14B7B57B}"/>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4080-7640-B5A6-8F7C14B7B57B}"/>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Sheet1!$A$2:$A$3</c:f>
              <c:numCache>
                <c:formatCode>General</c:formatCode>
                <c:ptCount val="2"/>
                <c:pt idx="0">
                  <c:v>2018</c:v>
                </c:pt>
                <c:pt idx="1">
                  <c:v>2019</c:v>
                </c:pt>
              </c:numCache>
            </c:numRef>
          </c:cat>
          <c:val>
            <c:numRef>
              <c:f>Sheet1!$B$2:$B$3</c:f>
              <c:numCache>
                <c:formatCode>General</c:formatCode>
                <c:ptCount val="2"/>
                <c:pt idx="0">
                  <c:v>300</c:v>
                </c:pt>
                <c:pt idx="1">
                  <c:v>700</c:v>
                </c:pt>
              </c:numCache>
            </c:numRef>
          </c:val>
          <c:extLst>
            <c:ext xmlns:c16="http://schemas.microsoft.com/office/drawing/2014/chart" uri="{C3380CC4-5D6E-409C-BE32-E72D297353CC}">
              <c16:uniqueId val="{00000000-875E-144C-9BD2-7D085520A315}"/>
            </c:ext>
          </c:extLst>
        </c:ser>
        <c:ser>
          <c:idx val="1"/>
          <c:order val="1"/>
          <c:tx>
            <c:strRef>
              <c:f>Sheet1!$C$1</c:f>
              <c:strCache>
                <c:ptCount val="1"/>
                <c:pt idx="0">
                  <c:v>Series 2</c:v>
                </c:pt>
              </c:strCache>
            </c:strRef>
          </c:tx>
          <c:spPr>
            <a:solidFill>
              <a:schemeClr val="accent2"/>
            </a:solidFill>
            <a:ln>
              <a:noFill/>
            </a:ln>
            <a:effectLst/>
          </c:spPr>
          <c:invertIfNegative val="0"/>
          <c:cat>
            <c:numRef>
              <c:f>Sheet1!$A$2:$A$3</c:f>
              <c:numCache>
                <c:formatCode>General</c:formatCode>
                <c:ptCount val="2"/>
                <c:pt idx="0">
                  <c:v>2018</c:v>
                </c:pt>
                <c:pt idx="1">
                  <c:v>2019</c:v>
                </c:pt>
              </c:numCache>
            </c:numRef>
          </c:cat>
          <c:val>
            <c:numRef>
              <c:f>Sheet1!$C$2:$C$3</c:f>
              <c:numCache>
                <c:formatCode>General</c:formatCode>
                <c:ptCount val="2"/>
                <c:pt idx="0">
                  <c:v>330</c:v>
                </c:pt>
                <c:pt idx="1">
                  <c:v>725</c:v>
                </c:pt>
              </c:numCache>
            </c:numRef>
          </c:val>
          <c:extLst>
            <c:ext xmlns:c16="http://schemas.microsoft.com/office/drawing/2014/chart" uri="{C3380CC4-5D6E-409C-BE32-E72D297353CC}">
              <c16:uniqueId val="{00000001-875E-144C-9BD2-7D085520A315}"/>
            </c:ext>
          </c:extLst>
        </c:ser>
        <c:ser>
          <c:idx val="2"/>
          <c:order val="2"/>
          <c:tx>
            <c:strRef>
              <c:f>Sheet1!$D$1</c:f>
              <c:strCache>
                <c:ptCount val="1"/>
                <c:pt idx="0">
                  <c:v>Series 3</c:v>
                </c:pt>
              </c:strCache>
            </c:strRef>
          </c:tx>
          <c:spPr>
            <a:solidFill>
              <a:schemeClr val="accent3"/>
            </a:solidFill>
            <a:ln>
              <a:noFill/>
            </a:ln>
            <a:effectLst/>
          </c:spPr>
          <c:invertIfNegative val="0"/>
          <c:cat>
            <c:numRef>
              <c:f>Sheet1!$A$2:$A$3</c:f>
              <c:numCache>
                <c:formatCode>General</c:formatCode>
                <c:ptCount val="2"/>
                <c:pt idx="0">
                  <c:v>2018</c:v>
                </c:pt>
                <c:pt idx="1">
                  <c:v>2019</c:v>
                </c:pt>
              </c:numCache>
            </c:numRef>
          </c:cat>
          <c:val>
            <c:numRef>
              <c:f>Sheet1!$D$2:$D$3</c:f>
              <c:numCache>
                <c:formatCode>General</c:formatCode>
                <c:ptCount val="2"/>
                <c:pt idx="0">
                  <c:v>600</c:v>
                </c:pt>
                <c:pt idx="1">
                  <c:v>1400</c:v>
                </c:pt>
              </c:numCache>
            </c:numRef>
          </c:val>
          <c:extLst>
            <c:ext xmlns:c16="http://schemas.microsoft.com/office/drawing/2014/chart" uri="{C3380CC4-5D6E-409C-BE32-E72D297353CC}">
              <c16:uniqueId val="{00000002-875E-144C-9BD2-7D085520A315}"/>
            </c:ext>
          </c:extLst>
        </c:ser>
        <c:ser>
          <c:idx val="3"/>
          <c:order val="3"/>
          <c:tx>
            <c:strRef>
              <c:f>Sheet1!$E$1</c:f>
              <c:strCache>
                <c:ptCount val="1"/>
                <c:pt idx="0">
                  <c:v>Series 4</c:v>
                </c:pt>
              </c:strCache>
            </c:strRef>
          </c:tx>
          <c:spPr>
            <a:solidFill>
              <a:schemeClr val="accent4"/>
            </a:solidFill>
            <a:ln>
              <a:noFill/>
            </a:ln>
            <a:effectLst/>
          </c:spPr>
          <c:invertIfNegative val="0"/>
          <c:cat>
            <c:numRef>
              <c:f>Sheet1!$A$2:$A$3</c:f>
              <c:numCache>
                <c:formatCode>General</c:formatCode>
                <c:ptCount val="2"/>
                <c:pt idx="0">
                  <c:v>2018</c:v>
                </c:pt>
                <c:pt idx="1">
                  <c:v>2019</c:v>
                </c:pt>
              </c:numCache>
            </c:numRef>
          </c:cat>
          <c:val>
            <c:numRef>
              <c:f>Sheet1!$E$2:$E$3</c:f>
              <c:numCache>
                <c:formatCode>General</c:formatCode>
                <c:ptCount val="2"/>
                <c:pt idx="0">
                  <c:v>615</c:v>
                </c:pt>
                <c:pt idx="1">
                  <c:v>1467</c:v>
                </c:pt>
              </c:numCache>
            </c:numRef>
          </c:val>
          <c:extLst>
            <c:ext xmlns:c16="http://schemas.microsoft.com/office/drawing/2014/chart" uri="{C3380CC4-5D6E-409C-BE32-E72D297353CC}">
              <c16:uniqueId val="{00000003-875E-144C-9BD2-7D085520A315}"/>
            </c:ext>
          </c:extLst>
        </c:ser>
        <c:dLbls>
          <c:showLegendKey val="0"/>
          <c:showVal val="0"/>
          <c:showCatName val="0"/>
          <c:showSerName val="0"/>
          <c:showPercent val="0"/>
          <c:showBubbleSize val="0"/>
        </c:dLbls>
        <c:gapWidth val="175"/>
        <c:overlap val="-5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384622272"/>
        <c:crosses val="autoZero"/>
        <c:auto val="1"/>
        <c:lblAlgn val="ctr"/>
        <c:lblOffset val="100"/>
        <c:noMultiLvlLbl val="0"/>
      </c:catAx>
      <c:valAx>
        <c:axId val="384622272"/>
        <c:scaling>
          <c:orientation val="minMax"/>
          <c:max val="1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384810592"/>
        <c:crosses val="autoZero"/>
        <c:crossBetween val="between"/>
        <c:majorUnit val="3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76200" cap="rnd">
              <a:solidFill>
                <a:schemeClr val="accent1"/>
              </a:solidFill>
              <a:round/>
            </a:ln>
            <a:effectLst/>
          </c:spPr>
          <c:marker>
            <c:symbol val="circle"/>
            <c:size val="5"/>
            <c:spPr>
              <a:solidFill>
                <a:schemeClr val="accent1"/>
              </a:solidFill>
              <a:ln w="76200">
                <a:solidFill>
                  <a:schemeClr val="accent1"/>
                </a:solidFill>
              </a:ln>
              <a:effectLst/>
            </c:spPr>
          </c:marker>
          <c:cat>
            <c:strRef>
              <c:f>Sheet1!$A$2:$A$7</c:f>
              <c:strCache>
                <c:ptCount val="6"/>
                <c:pt idx="0">
                  <c:v>Jan</c:v>
                </c:pt>
                <c:pt idx="1">
                  <c:v>Feb</c:v>
                </c:pt>
                <c:pt idx="2">
                  <c:v>Mar</c:v>
                </c:pt>
                <c:pt idx="3">
                  <c:v>Apr</c:v>
                </c:pt>
                <c:pt idx="4">
                  <c:v>May</c:v>
                </c:pt>
                <c:pt idx="5">
                  <c:v>Jun</c:v>
                </c:pt>
              </c:strCache>
            </c:strRef>
          </c:cat>
          <c:val>
            <c:numRef>
              <c:f>Sheet1!$B$2:$B$7</c:f>
              <c:numCache>
                <c:formatCode>General</c:formatCode>
                <c:ptCount val="6"/>
                <c:pt idx="0">
                  <c:v>110</c:v>
                </c:pt>
                <c:pt idx="1">
                  <c:v>27</c:v>
                </c:pt>
                <c:pt idx="2">
                  <c:v>76</c:v>
                </c:pt>
                <c:pt idx="3">
                  <c:v>90</c:v>
                </c:pt>
                <c:pt idx="4">
                  <c:v>115</c:v>
                </c:pt>
                <c:pt idx="5">
                  <c:v>50</c:v>
                </c:pt>
              </c:numCache>
            </c:numRef>
          </c:val>
          <c:smooth val="0"/>
          <c:extLst>
            <c:ext xmlns:c16="http://schemas.microsoft.com/office/drawing/2014/chart" uri="{C3380CC4-5D6E-409C-BE32-E72D297353CC}">
              <c16:uniqueId val="{00000000-B281-6A41-B728-4EF9C3163F1B}"/>
            </c:ext>
          </c:extLst>
        </c:ser>
        <c:ser>
          <c:idx val="1"/>
          <c:order val="1"/>
          <c:tx>
            <c:strRef>
              <c:f>Sheet1!$C$1</c:f>
              <c:strCache>
                <c:ptCount val="1"/>
                <c:pt idx="0">
                  <c:v>Series 2</c:v>
                </c:pt>
              </c:strCache>
            </c:strRef>
          </c:tx>
          <c:spPr>
            <a:ln w="76200" cap="rnd">
              <a:solidFill>
                <a:schemeClr val="accent2"/>
              </a:solidFill>
              <a:round/>
            </a:ln>
            <a:effectLst/>
          </c:spPr>
          <c:marker>
            <c:symbol val="circle"/>
            <c:size val="5"/>
            <c:spPr>
              <a:solidFill>
                <a:schemeClr val="accent2"/>
              </a:solidFill>
              <a:ln w="76200">
                <a:solidFill>
                  <a:schemeClr val="accent2"/>
                </a:solidFill>
              </a:ln>
              <a:effectLst/>
            </c:spPr>
          </c:marker>
          <c:cat>
            <c:strRef>
              <c:f>Sheet1!$A$2:$A$7</c:f>
              <c:strCache>
                <c:ptCount val="6"/>
                <c:pt idx="0">
                  <c:v>Jan</c:v>
                </c:pt>
                <c:pt idx="1">
                  <c:v>Feb</c:v>
                </c:pt>
                <c:pt idx="2">
                  <c:v>Mar</c:v>
                </c:pt>
                <c:pt idx="3">
                  <c:v>Apr</c:v>
                </c:pt>
                <c:pt idx="4">
                  <c:v>May</c:v>
                </c:pt>
                <c:pt idx="5">
                  <c:v>Jun</c:v>
                </c:pt>
              </c:strCache>
            </c:strRef>
          </c:cat>
          <c:val>
            <c:numRef>
              <c:f>Sheet1!$C$2:$C$7</c:f>
              <c:numCache>
                <c:formatCode>General</c:formatCode>
                <c:ptCount val="6"/>
                <c:pt idx="0">
                  <c:v>88</c:v>
                </c:pt>
                <c:pt idx="1">
                  <c:v>142</c:v>
                </c:pt>
                <c:pt idx="2">
                  <c:v>88</c:v>
                </c:pt>
                <c:pt idx="3">
                  <c:v>115</c:v>
                </c:pt>
                <c:pt idx="4">
                  <c:v>112</c:v>
                </c:pt>
                <c:pt idx="5">
                  <c:v>101</c:v>
                </c:pt>
              </c:numCache>
            </c:numRef>
          </c:val>
          <c:smooth val="0"/>
          <c:extLst>
            <c:ext xmlns:c16="http://schemas.microsoft.com/office/drawing/2014/chart" uri="{C3380CC4-5D6E-409C-BE32-E72D297353CC}">
              <c16:uniqueId val="{00000001-B281-6A41-B728-4EF9C3163F1B}"/>
            </c:ext>
          </c:extLst>
        </c:ser>
        <c:ser>
          <c:idx val="2"/>
          <c:order val="2"/>
          <c:tx>
            <c:strRef>
              <c:f>Sheet1!$D$1</c:f>
              <c:strCache>
                <c:ptCount val="1"/>
                <c:pt idx="0">
                  <c:v>Series 3</c:v>
                </c:pt>
              </c:strCache>
            </c:strRef>
          </c:tx>
          <c:spPr>
            <a:ln w="76200" cap="rnd">
              <a:solidFill>
                <a:schemeClr val="accent3"/>
              </a:solidFill>
              <a:round/>
            </a:ln>
            <a:effectLst/>
          </c:spPr>
          <c:marker>
            <c:symbol val="circle"/>
            <c:size val="5"/>
            <c:spPr>
              <a:solidFill>
                <a:schemeClr val="accent3"/>
              </a:solidFill>
              <a:ln w="76200">
                <a:solidFill>
                  <a:schemeClr val="accent3"/>
                </a:solidFill>
              </a:ln>
              <a:effectLst/>
            </c:spPr>
          </c:marker>
          <c:cat>
            <c:strRef>
              <c:f>Sheet1!$A$2:$A$7</c:f>
              <c:strCache>
                <c:ptCount val="6"/>
                <c:pt idx="0">
                  <c:v>Jan</c:v>
                </c:pt>
                <c:pt idx="1">
                  <c:v>Feb</c:v>
                </c:pt>
                <c:pt idx="2">
                  <c:v>Mar</c:v>
                </c:pt>
                <c:pt idx="3">
                  <c:v>Apr</c:v>
                </c:pt>
                <c:pt idx="4">
                  <c:v>May</c:v>
                </c:pt>
                <c:pt idx="5">
                  <c:v>Jun</c:v>
                </c:pt>
              </c:strCache>
            </c:strRef>
          </c:cat>
          <c:val>
            <c:numRef>
              <c:f>Sheet1!$D$2:$D$7</c:f>
              <c:numCache>
                <c:formatCode>General</c:formatCode>
                <c:ptCount val="6"/>
                <c:pt idx="0">
                  <c:v>25</c:v>
                </c:pt>
                <c:pt idx="1">
                  <c:v>55</c:v>
                </c:pt>
                <c:pt idx="2">
                  <c:v>75</c:v>
                </c:pt>
                <c:pt idx="3">
                  <c:v>83</c:v>
                </c:pt>
                <c:pt idx="4">
                  <c:v>30</c:v>
                </c:pt>
                <c:pt idx="5">
                  <c:v>74</c:v>
                </c:pt>
              </c:numCache>
            </c:numRef>
          </c:val>
          <c:smooth val="0"/>
          <c:extLst>
            <c:ext xmlns:c16="http://schemas.microsoft.com/office/drawing/2014/chart" uri="{C3380CC4-5D6E-409C-BE32-E72D297353CC}">
              <c16:uniqueId val="{00000002-B281-6A41-B728-4EF9C3163F1B}"/>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97A-DB4F-AF7F-6983111AC90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97A-DB4F-AF7F-6983111AC90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97A-DB4F-AF7F-6983111AC90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97A-DB4F-AF7F-6983111AC90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97A-DB4F-AF7F-6983111AC90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97A-DB4F-AF7F-6983111AC90F}"/>
              </c:ext>
            </c:extLst>
          </c:dPt>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2</c:v>
                </c:pt>
                <c:pt idx="1">
                  <c:v>3</c:v>
                </c:pt>
                <c:pt idx="2">
                  <c:v>4</c:v>
                </c:pt>
                <c:pt idx="3">
                  <c:v>2</c:v>
                </c:pt>
                <c:pt idx="4">
                  <c:v>3</c:v>
                </c:pt>
                <c:pt idx="5">
                  <c:v>4</c:v>
                </c:pt>
              </c:numCache>
            </c:numRef>
          </c:val>
          <c:extLst>
            <c:ext xmlns:c16="http://schemas.microsoft.com/office/drawing/2014/chart" uri="{C3380CC4-5D6E-409C-BE32-E72D297353CC}">
              <c16:uniqueId val="{00000000-2313-6A4D-B928-E878270B7FEF}"/>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Q3</c:v>
                </c:pt>
              </c:strCache>
            </c:strRef>
          </c:cat>
          <c:val>
            <c:numRef>
              <c:f>Sheet1!$B$2</c:f>
              <c:numCache>
                <c:formatCode>General</c:formatCode>
                <c:ptCount val="1"/>
                <c:pt idx="0">
                  <c:v>25</c:v>
                </c:pt>
              </c:numCache>
            </c:numRef>
          </c:val>
          <c:extLst>
            <c:ext xmlns:c16="http://schemas.microsoft.com/office/drawing/2014/chart" uri="{C3380CC4-5D6E-409C-BE32-E72D297353CC}">
              <c16:uniqueId val="{00000000-A997-DE49-B5B6-74FA31410556}"/>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Q3</c:v>
                </c:pt>
              </c:strCache>
            </c:strRef>
          </c:cat>
          <c:val>
            <c:numRef>
              <c:f>Sheet1!$C$2</c:f>
              <c:numCache>
                <c:formatCode>General</c:formatCode>
                <c:ptCount val="1"/>
                <c:pt idx="0">
                  <c:v>44</c:v>
                </c:pt>
              </c:numCache>
            </c:numRef>
          </c:val>
          <c:extLst>
            <c:ext xmlns:c16="http://schemas.microsoft.com/office/drawing/2014/chart" uri="{C3380CC4-5D6E-409C-BE32-E72D297353CC}">
              <c16:uniqueId val="{00000001-A997-DE49-B5B6-74FA31410556}"/>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Q3</c:v>
                </c:pt>
              </c:strCache>
            </c:strRef>
          </c:cat>
          <c:val>
            <c:numRef>
              <c:f>Sheet1!$D$2</c:f>
              <c:numCache>
                <c:formatCode>General</c:formatCode>
                <c:ptCount val="1"/>
                <c:pt idx="0">
                  <c:v>35</c:v>
                </c:pt>
              </c:numCache>
            </c:numRef>
          </c:val>
          <c:extLst>
            <c:ext xmlns:c16="http://schemas.microsoft.com/office/drawing/2014/chart" uri="{C3380CC4-5D6E-409C-BE32-E72D297353CC}">
              <c16:uniqueId val="{00000002-A997-DE49-B5B6-74FA31410556}"/>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Q3</c:v>
                </c:pt>
              </c:strCache>
            </c:strRef>
          </c:cat>
          <c:val>
            <c:numRef>
              <c:f>Sheet1!$E$2</c:f>
              <c:numCache>
                <c:formatCode>General</c:formatCode>
                <c:ptCount val="1"/>
                <c:pt idx="0">
                  <c:v>66</c:v>
                </c:pt>
              </c:numCache>
            </c:numRef>
          </c:val>
          <c:extLst>
            <c:ext xmlns:c16="http://schemas.microsoft.com/office/drawing/2014/chart" uri="{C3380CC4-5D6E-409C-BE32-E72D297353CC}">
              <c16:uniqueId val="{00000003-A997-DE49-B5B6-74FA31410556}"/>
            </c:ext>
          </c:extLst>
        </c:ser>
        <c:dLbls>
          <c:showLegendKey val="0"/>
          <c:showVal val="0"/>
          <c:showCatName val="0"/>
          <c:showSerName val="0"/>
          <c:showPercent val="0"/>
          <c:showBubbleSize val="0"/>
        </c:dLbls>
        <c:gapWidth val="225"/>
        <c:overlap val="-100"/>
        <c:axId val="2082737167"/>
        <c:axId val="2066700303"/>
      </c:barChart>
      <c:catAx>
        <c:axId val="20827371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66700303"/>
        <c:crosses val="autoZero"/>
        <c:auto val="1"/>
        <c:lblAlgn val="ctr"/>
        <c:lblOffset val="100"/>
        <c:noMultiLvlLbl val="0"/>
      </c:catAx>
      <c:valAx>
        <c:axId val="2066700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82737167"/>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strRef>
              <c:f>Sheet1!$A$2:$A$7</c:f>
              <c:strCache>
                <c:ptCount val="6"/>
                <c:pt idx="0">
                  <c:v>Jan</c:v>
                </c:pt>
                <c:pt idx="1">
                  <c:v>Feb</c:v>
                </c:pt>
                <c:pt idx="2">
                  <c:v>Mar</c:v>
                </c:pt>
                <c:pt idx="3">
                  <c:v>Apr</c:v>
                </c:pt>
                <c:pt idx="4">
                  <c:v>May</c:v>
                </c:pt>
                <c:pt idx="5">
                  <c:v>Jun</c:v>
                </c:pt>
              </c:strCache>
            </c:strRef>
          </c:cat>
          <c:val>
            <c:numRef>
              <c:f>Sheet1!$B$2:$B$7</c:f>
              <c:numCache>
                <c:formatCode>General</c:formatCode>
                <c:ptCount val="6"/>
                <c:pt idx="0">
                  <c:v>32</c:v>
                </c:pt>
                <c:pt idx="1">
                  <c:v>24</c:v>
                </c:pt>
                <c:pt idx="2">
                  <c:v>28</c:v>
                </c:pt>
                <c:pt idx="3">
                  <c:v>12</c:v>
                </c:pt>
                <c:pt idx="4">
                  <c:v>15</c:v>
                </c:pt>
                <c:pt idx="5">
                  <c:v>24</c:v>
                </c:pt>
              </c:numCache>
            </c:numRef>
          </c:val>
          <c:extLst>
            <c:ext xmlns:c16="http://schemas.microsoft.com/office/drawing/2014/chart" uri="{C3380CC4-5D6E-409C-BE32-E72D297353CC}">
              <c16:uniqueId val="{00000000-3B51-9C4A-8BDD-965B53FD26D7}"/>
            </c:ext>
          </c:extLst>
        </c:ser>
        <c:ser>
          <c:idx val="1"/>
          <c:order val="1"/>
          <c:tx>
            <c:strRef>
              <c:f>Sheet1!$C$1</c:f>
              <c:strCache>
                <c:ptCount val="1"/>
                <c:pt idx="0">
                  <c:v>Series 2</c:v>
                </c:pt>
              </c:strCache>
            </c:strRef>
          </c:tx>
          <c:spPr>
            <a:solidFill>
              <a:schemeClr val="accent2"/>
            </a:solidFill>
            <a:ln>
              <a:noFill/>
            </a:ln>
            <a:effectLst/>
          </c:spPr>
          <c:cat>
            <c:strRef>
              <c:f>Sheet1!$A$2:$A$7</c:f>
              <c:strCache>
                <c:ptCount val="6"/>
                <c:pt idx="0">
                  <c:v>Jan</c:v>
                </c:pt>
                <c:pt idx="1">
                  <c:v>Feb</c:v>
                </c:pt>
                <c:pt idx="2">
                  <c:v>Mar</c:v>
                </c:pt>
                <c:pt idx="3">
                  <c:v>Apr</c:v>
                </c:pt>
                <c:pt idx="4">
                  <c:v>May</c:v>
                </c:pt>
                <c:pt idx="5">
                  <c:v>Jun</c:v>
                </c:pt>
              </c:strCache>
            </c:strRef>
          </c:cat>
          <c:val>
            <c:numRef>
              <c:f>Sheet1!$C$2:$C$7</c:f>
              <c:numCache>
                <c:formatCode>General</c:formatCode>
                <c:ptCount val="6"/>
                <c:pt idx="0">
                  <c:v>12</c:v>
                </c:pt>
                <c:pt idx="1">
                  <c:v>15</c:v>
                </c:pt>
                <c:pt idx="2">
                  <c:v>12</c:v>
                </c:pt>
                <c:pt idx="3">
                  <c:v>21</c:v>
                </c:pt>
                <c:pt idx="4">
                  <c:v>28</c:v>
                </c:pt>
                <c:pt idx="5">
                  <c:v>15</c:v>
                </c:pt>
              </c:numCache>
            </c:numRef>
          </c:val>
          <c:extLst>
            <c:ext xmlns:c16="http://schemas.microsoft.com/office/drawing/2014/chart" uri="{C3380CC4-5D6E-409C-BE32-E72D297353CC}">
              <c16:uniqueId val="{00000001-3B51-9C4A-8BDD-965B53FD26D7}"/>
            </c:ext>
          </c:extLst>
        </c:ser>
        <c:ser>
          <c:idx val="2"/>
          <c:order val="2"/>
          <c:tx>
            <c:strRef>
              <c:f>Sheet1!$D$1</c:f>
              <c:strCache>
                <c:ptCount val="1"/>
                <c:pt idx="0">
                  <c:v>Series 3</c:v>
                </c:pt>
              </c:strCache>
            </c:strRef>
          </c:tx>
          <c:spPr>
            <a:solidFill>
              <a:schemeClr val="accent3"/>
            </a:solidFill>
            <a:ln w="25400">
              <a:noFill/>
            </a:ln>
            <a:effectLst/>
          </c:spPr>
          <c:cat>
            <c:strRef>
              <c:f>Sheet1!$A$2:$A$7</c:f>
              <c:strCache>
                <c:ptCount val="6"/>
                <c:pt idx="0">
                  <c:v>Jan</c:v>
                </c:pt>
                <c:pt idx="1">
                  <c:v>Feb</c:v>
                </c:pt>
                <c:pt idx="2">
                  <c:v>Mar</c:v>
                </c:pt>
                <c:pt idx="3">
                  <c:v>Apr</c:v>
                </c:pt>
                <c:pt idx="4">
                  <c:v>May</c:v>
                </c:pt>
                <c:pt idx="5">
                  <c:v>Jun</c:v>
                </c:pt>
              </c:strCache>
            </c:strRef>
          </c:cat>
          <c:val>
            <c:numRef>
              <c:f>Sheet1!$D$2:$D$7</c:f>
              <c:numCache>
                <c:formatCode>General</c:formatCode>
                <c:ptCount val="6"/>
                <c:pt idx="0">
                  <c:v>8</c:v>
                </c:pt>
                <c:pt idx="1">
                  <c:v>21</c:v>
                </c:pt>
                <c:pt idx="2">
                  <c:v>17</c:v>
                </c:pt>
                <c:pt idx="3">
                  <c:v>5</c:v>
                </c:pt>
                <c:pt idx="4">
                  <c:v>24</c:v>
                </c:pt>
                <c:pt idx="5">
                  <c:v>16</c:v>
                </c:pt>
              </c:numCache>
            </c:numRef>
          </c:val>
          <c:extLst>
            <c:ext xmlns:c16="http://schemas.microsoft.com/office/drawing/2014/chart" uri="{C3380CC4-5D6E-409C-BE32-E72D297353CC}">
              <c16:uniqueId val="{00000002-3B51-9C4A-8BDD-965B53FD26D7}"/>
            </c:ext>
          </c:extLst>
        </c:ser>
        <c:dLbls>
          <c:showLegendKey val="0"/>
          <c:showVal val="0"/>
          <c:showCatName val="0"/>
          <c:showSerName val="0"/>
          <c:showPercent val="0"/>
          <c:showBubbleSize val="0"/>
        </c:dLbls>
        <c:axId val="2087992223"/>
        <c:axId val="2086428495"/>
      </c:areaChart>
      <c:catAx>
        <c:axId val="208799222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86428495"/>
        <c:crosses val="autoZero"/>
        <c:auto val="1"/>
        <c:lblAlgn val="ctr"/>
        <c:lblOffset val="100"/>
        <c:noMultiLvlLbl val="0"/>
      </c:catAx>
      <c:valAx>
        <c:axId val="2086428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87992223"/>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Sheet1!$A$2:$A$3</c:f>
              <c:numCache>
                <c:formatCode>General</c:formatCode>
                <c:ptCount val="2"/>
                <c:pt idx="0">
                  <c:v>2018</c:v>
                </c:pt>
                <c:pt idx="1">
                  <c:v>2019</c:v>
                </c:pt>
              </c:numCache>
            </c:numRef>
          </c:cat>
          <c:val>
            <c:numRef>
              <c:f>Sheet1!$B$2:$B$3</c:f>
              <c:numCache>
                <c:formatCode>General</c:formatCode>
                <c:ptCount val="2"/>
                <c:pt idx="0">
                  <c:v>300</c:v>
                </c:pt>
                <c:pt idx="1">
                  <c:v>700</c:v>
                </c:pt>
              </c:numCache>
            </c:numRef>
          </c:val>
          <c:extLst>
            <c:ext xmlns:c16="http://schemas.microsoft.com/office/drawing/2014/chart" uri="{C3380CC4-5D6E-409C-BE32-E72D297353CC}">
              <c16:uniqueId val="{00000000-7D7A-CE46-87A1-31245D40C861}"/>
            </c:ext>
          </c:extLst>
        </c:ser>
        <c:ser>
          <c:idx val="1"/>
          <c:order val="1"/>
          <c:tx>
            <c:strRef>
              <c:f>Sheet1!$C$1</c:f>
              <c:strCache>
                <c:ptCount val="1"/>
                <c:pt idx="0">
                  <c:v>Series 2</c:v>
                </c:pt>
              </c:strCache>
            </c:strRef>
          </c:tx>
          <c:spPr>
            <a:solidFill>
              <a:schemeClr val="accent2"/>
            </a:solidFill>
            <a:ln>
              <a:noFill/>
            </a:ln>
            <a:effectLst/>
          </c:spPr>
          <c:invertIfNegative val="0"/>
          <c:cat>
            <c:numRef>
              <c:f>Sheet1!$A$2:$A$3</c:f>
              <c:numCache>
                <c:formatCode>General</c:formatCode>
                <c:ptCount val="2"/>
                <c:pt idx="0">
                  <c:v>2018</c:v>
                </c:pt>
                <c:pt idx="1">
                  <c:v>2019</c:v>
                </c:pt>
              </c:numCache>
            </c:numRef>
          </c:cat>
          <c:val>
            <c:numRef>
              <c:f>Sheet1!$C$2:$C$3</c:f>
              <c:numCache>
                <c:formatCode>General</c:formatCode>
                <c:ptCount val="2"/>
                <c:pt idx="0">
                  <c:v>330</c:v>
                </c:pt>
                <c:pt idx="1">
                  <c:v>725</c:v>
                </c:pt>
              </c:numCache>
            </c:numRef>
          </c:val>
          <c:extLst>
            <c:ext xmlns:c16="http://schemas.microsoft.com/office/drawing/2014/chart" uri="{C3380CC4-5D6E-409C-BE32-E72D297353CC}">
              <c16:uniqueId val="{00000001-7D7A-CE46-87A1-31245D40C861}"/>
            </c:ext>
          </c:extLst>
        </c:ser>
        <c:ser>
          <c:idx val="2"/>
          <c:order val="2"/>
          <c:tx>
            <c:strRef>
              <c:f>Sheet1!$D$1</c:f>
              <c:strCache>
                <c:ptCount val="1"/>
                <c:pt idx="0">
                  <c:v>Series 3</c:v>
                </c:pt>
              </c:strCache>
            </c:strRef>
          </c:tx>
          <c:spPr>
            <a:solidFill>
              <a:schemeClr val="accent3"/>
            </a:solidFill>
            <a:ln>
              <a:noFill/>
            </a:ln>
            <a:effectLst/>
          </c:spPr>
          <c:invertIfNegative val="0"/>
          <c:cat>
            <c:numRef>
              <c:f>Sheet1!$A$2:$A$3</c:f>
              <c:numCache>
                <c:formatCode>General</c:formatCode>
                <c:ptCount val="2"/>
                <c:pt idx="0">
                  <c:v>2018</c:v>
                </c:pt>
                <c:pt idx="1">
                  <c:v>2019</c:v>
                </c:pt>
              </c:numCache>
            </c:numRef>
          </c:cat>
          <c:val>
            <c:numRef>
              <c:f>Sheet1!$D$2:$D$3</c:f>
              <c:numCache>
                <c:formatCode>General</c:formatCode>
                <c:ptCount val="2"/>
                <c:pt idx="0">
                  <c:v>600</c:v>
                </c:pt>
                <c:pt idx="1">
                  <c:v>1400</c:v>
                </c:pt>
              </c:numCache>
            </c:numRef>
          </c:val>
          <c:extLst>
            <c:ext xmlns:c16="http://schemas.microsoft.com/office/drawing/2014/chart" uri="{C3380CC4-5D6E-409C-BE32-E72D297353CC}">
              <c16:uniqueId val="{00000002-7D7A-CE46-87A1-31245D40C861}"/>
            </c:ext>
          </c:extLst>
        </c:ser>
        <c:ser>
          <c:idx val="3"/>
          <c:order val="3"/>
          <c:tx>
            <c:strRef>
              <c:f>Sheet1!$E$1</c:f>
              <c:strCache>
                <c:ptCount val="1"/>
                <c:pt idx="0">
                  <c:v>Series 4</c:v>
                </c:pt>
              </c:strCache>
            </c:strRef>
          </c:tx>
          <c:spPr>
            <a:solidFill>
              <a:schemeClr val="accent4"/>
            </a:solidFill>
            <a:ln>
              <a:noFill/>
            </a:ln>
            <a:effectLst/>
          </c:spPr>
          <c:invertIfNegative val="0"/>
          <c:cat>
            <c:numRef>
              <c:f>Sheet1!$A$2:$A$3</c:f>
              <c:numCache>
                <c:formatCode>General</c:formatCode>
                <c:ptCount val="2"/>
                <c:pt idx="0">
                  <c:v>2018</c:v>
                </c:pt>
                <c:pt idx="1">
                  <c:v>2019</c:v>
                </c:pt>
              </c:numCache>
            </c:numRef>
          </c:cat>
          <c:val>
            <c:numRef>
              <c:f>Sheet1!$E$2:$E$3</c:f>
              <c:numCache>
                <c:formatCode>General</c:formatCode>
                <c:ptCount val="2"/>
                <c:pt idx="0">
                  <c:v>615</c:v>
                </c:pt>
                <c:pt idx="1">
                  <c:v>1467</c:v>
                </c:pt>
              </c:numCache>
            </c:numRef>
          </c:val>
          <c:extLst>
            <c:ext xmlns:c16="http://schemas.microsoft.com/office/drawing/2014/chart" uri="{C3380CC4-5D6E-409C-BE32-E72D297353CC}">
              <c16:uniqueId val="{00000003-7D7A-CE46-87A1-31245D40C861}"/>
            </c:ext>
          </c:extLst>
        </c:ser>
        <c:dLbls>
          <c:showLegendKey val="0"/>
          <c:showVal val="0"/>
          <c:showCatName val="0"/>
          <c:showSerName val="0"/>
          <c:showPercent val="0"/>
          <c:showBubbleSize val="0"/>
        </c:dLbls>
        <c:gapWidth val="175"/>
        <c:overlap val="-5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384622272"/>
        <c:crosses val="autoZero"/>
        <c:auto val="1"/>
        <c:lblAlgn val="ctr"/>
        <c:lblOffset val="100"/>
        <c:noMultiLvlLbl val="0"/>
      </c:catAx>
      <c:valAx>
        <c:axId val="384622272"/>
        <c:scaling>
          <c:orientation val="minMax"/>
          <c:max val="1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384810592"/>
        <c:crosses val="autoZero"/>
        <c:crossBetween val="between"/>
        <c:majorUnit val="3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32</c:v>
                </c:pt>
                <c:pt idx="1">
                  <c:v>24</c:v>
                </c:pt>
                <c:pt idx="2">
                  <c:v>28</c:v>
                </c:pt>
                <c:pt idx="3">
                  <c:v>12</c:v>
                </c:pt>
                <c:pt idx="4">
                  <c:v>15</c:v>
                </c:pt>
                <c:pt idx="5">
                  <c:v>24</c:v>
                </c:pt>
                <c:pt idx="6">
                  <c:v>27</c:v>
                </c:pt>
                <c:pt idx="7">
                  <c:v>25</c:v>
                </c:pt>
                <c:pt idx="8">
                  <c:v>37</c:v>
                </c:pt>
                <c:pt idx="9">
                  <c:v>17</c:v>
                </c:pt>
                <c:pt idx="10">
                  <c:v>34</c:v>
                </c:pt>
                <c:pt idx="11">
                  <c:v>26</c:v>
                </c:pt>
              </c:numCache>
            </c:numRef>
          </c:val>
          <c:extLst>
            <c:ext xmlns:c16="http://schemas.microsoft.com/office/drawing/2014/chart" uri="{C3380CC4-5D6E-409C-BE32-E72D297353CC}">
              <c16:uniqueId val="{00000000-38C6-0E4E-9670-4289AFBBD036}"/>
            </c:ext>
          </c:extLst>
        </c:ser>
        <c:ser>
          <c:idx val="1"/>
          <c:order val="1"/>
          <c:tx>
            <c:strRef>
              <c:f>Sheet1!$C$1</c:f>
              <c:strCache>
                <c:ptCount val="1"/>
                <c:pt idx="0">
                  <c:v>Series 2</c:v>
                </c:pt>
              </c:strCache>
            </c:strRef>
          </c:tx>
          <c:spPr>
            <a:solidFill>
              <a:schemeClr val="accent2"/>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12</c:v>
                </c:pt>
                <c:pt idx="1">
                  <c:v>15</c:v>
                </c:pt>
                <c:pt idx="2">
                  <c:v>12</c:v>
                </c:pt>
                <c:pt idx="3">
                  <c:v>21</c:v>
                </c:pt>
                <c:pt idx="4">
                  <c:v>28</c:v>
                </c:pt>
                <c:pt idx="5">
                  <c:v>15</c:v>
                </c:pt>
                <c:pt idx="6">
                  <c:v>34</c:v>
                </c:pt>
                <c:pt idx="7">
                  <c:v>2</c:v>
                </c:pt>
                <c:pt idx="8">
                  <c:v>28</c:v>
                </c:pt>
                <c:pt idx="9">
                  <c:v>14</c:v>
                </c:pt>
                <c:pt idx="10">
                  <c:v>16</c:v>
                </c:pt>
                <c:pt idx="11">
                  <c:v>8</c:v>
                </c:pt>
              </c:numCache>
            </c:numRef>
          </c:val>
          <c:extLst>
            <c:ext xmlns:c16="http://schemas.microsoft.com/office/drawing/2014/chart" uri="{C3380CC4-5D6E-409C-BE32-E72D297353CC}">
              <c16:uniqueId val="{00000001-38C6-0E4E-9670-4289AFBBD036}"/>
            </c:ext>
          </c:extLst>
        </c:ser>
        <c:dLbls>
          <c:showLegendKey val="0"/>
          <c:showVal val="0"/>
          <c:showCatName val="0"/>
          <c:showSerName val="0"/>
          <c:showPercent val="0"/>
          <c:showBubbleSize val="0"/>
        </c:dLbls>
        <c:axId val="2087992223"/>
        <c:axId val="2086428495"/>
      </c:areaChart>
      <c:catAx>
        <c:axId val="208799222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86428495"/>
        <c:crosses val="autoZero"/>
        <c:auto val="1"/>
        <c:lblAlgn val="ctr"/>
        <c:lblOffset val="100"/>
        <c:noMultiLvlLbl val="0"/>
      </c:catAx>
      <c:valAx>
        <c:axId val="2086428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87992223"/>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chemeClr val="accent1"/>
            </a:solidFill>
            <a:ln>
              <a:solidFill>
                <a:schemeClr val="bg2"/>
              </a:solidFill>
            </a:ln>
            <a:effectLst/>
          </c:spPr>
          <c:cat>
            <c:strRef>
              <c:f>Sheet1!$A$2:$A$7</c:f>
              <c:strCache>
                <c:ptCount val="6"/>
                <c:pt idx="0">
                  <c:v>Jan</c:v>
                </c:pt>
                <c:pt idx="1">
                  <c:v>Feb</c:v>
                </c:pt>
                <c:pt idx="2">
                  <c:v>Mar</c:v>
                </c:pt>
                <c:pt idx="3">
                  <c:v>Apr</c:v>
                </c:pt>
                <c:pt idx="4">
                  <c:v>May</c:v>
                </c:pt>
                <c:pt idx="5">
                  <c:v>Jun</c:v>
                </c:pt>
              </c:strCache>
            </c:strRef>
          </c:cat>
          <c:val>
            <c:numRef>
              <c:f>Sheet1!$B$2:$B$7</c:f>
              <c:numCache>
                <c:formatCode>General</c:formatCode>
                <c:ptCount val="6"/>
                <c:pt idx="0">
                  <c:v>32</c:v>
                </c:pt>
                <c:pt idx="1">
                  <c:v>24</c:v>
                </c:pt>
                <c:pt idx="2">
                  <c:v>28</c:v>
                </c:pt>
                <c:pt idx="3">
                  <c:v>12</c:v>
                </c:pt>
                <c:pt idx="4">
                  <c:v>15</c:v>
                </c:pt>
                <c:pt idx="5">
                  <c:v>24</c:v>
                </c:pt>
              </c:numCache>
            </c:numRef>
          </c:val>
          <c:extLst>
            <c:ext xmlns:c16="http://schemas.microsoft.com/office/drawing/2014/chart" uri="{C3380CC4-5D6E-409C-BE32-E72D297353CC}">
              <c16:uniqueId val="{00000000-AA0F-B349-BF6C-04E37E169703}"/>
            </c:ext>
          </c:extLst>
        </c:ser>
        <c:ser>
          <c:idx val="1"/>
          <c:order val="1"/>
          <c:tx>
            <c:strRef>
              <c:f>Sheet1!$C$1</c:f>
              <c:strCache>
                <c:ptCount val="1"/>
                <c:pt idx="0">
                  <c:v>Series 2</c:v>
                </c:pt>
              </c:strCache>
            </c:strRef>
          </c:tx>
          <c:spPr>
            <a:solidFill>
              <a:schemeClr val="accent2"/>
            </a:solidFill>
            <a:ln>
              <a:solidFill>
                <a:schemeClr val="bg2"/>
              </a:solidFill>
            </a:ln>
            <a:effectLst/>
          </c:spPr>
          <c:cat>
            <c:strRef>
              <c:f>Sheet1!$A$2:$A$7</c:f>
              <c:strCache>
                <c:ptCount val="6"/>
                <c:pt idx="0">
                  <c:v>Jan</c:v>
                </c:pt>
                <c:pt idx="1">
                  <c:v>Feb</c:v>
                </c:pt>
                <c:pt idx="2">
                  <c:v>Mar</c:v>
                </c:pt>
                <c:pt idx="3">
                  <c:v>Apr</c:v>
                </c:pt>
                <c:pt idx="4">
                  <c:v>May</c:v>
                </c:pt>
                <c:pt idx="5">
                  <c:v>Jun</c:v>
                </c:pt>
              </c:strCache>
            </c:strRef>
          </c:cat>
          <c:val>
            <c:numRef>
              <c:f>Sheet1!$C$2:$C$7</c:f>
              <c:numCache>
                <c:formatCode>General</c:formatCode>
                <c:ptCount val="6"/>
                <c:pt idx="0">
                  <c:v>12</c:v>
                </c:pt>
                <c:pt idx="1">
                  <c:v>15</c:v>
                </c:pt>
                <c:pt idx="2">
                  <c:v>12</c:v>
                </c:pt>
                <c:pt idx="3">
                  <c:v>21</c:v>
                </c:pt>
                <c:pt idx="4">
                  <c:v>28</c:v>
                </c:pt>
                <c:pt idx="5">
                  <c:v>15</c:v>
                </c:pt>
              </c:numCache>
            </c:numRef>
          </c:val>
          <c:extLst>
            <c:ext xmlns:c16="http://schemas.microsoft.com/office/drawing/2014/chart" uri="{C3380CC4-5D6E-409C-BE32-E72D297353CC}">
              <c16:uniqueId val="{00000001-AA0F-B349-BF6C-04E37E169703}"/>
            </c:ext>
          </c:extLst>
        </c:ser>
        <c:ser>
          <c:idx val="2"/>
          <c:order val="2"/>
          <c:tx>
            <c:strRef>
              <c:f>Sheet1!$D$1</c:f>
              <c:strCache>
                <c:ptCount val="1"/>
                <c:pt idx="0">
                  <c:v>Series 3</c:v>
                </c:pt>
              </c:strCache>
            </c:strRef>
          </c:tx>
          <c:spPr>
            <a:solidFill>
              <a:schemeClr val="accent3"/>
            </a:solidFill>
            <a:ln w="25400">
              <a:solidFill>
                <a:schemeClr val="bg2"/>
              </a:solidFill>
            </a:ln>
            <a:effectLst/>
          </c:spPr>
          <c:cat>
            <c:strRef>
              <c:f>Sheet1!$A$2:$A$7</c:f>
              <c:strCache>
                <c:ptCount val="6"/>
                <c:pt idx="0">
                  <c:v>Jan</c:v>
                </c:pt>
                <c:pt idx="1">
                  <c:v>Feb</c:v>
                </c:pt>
                <c:pt idx="2">
                  <c:v>Mar</c:v>
                </c:pt>
                <c:pt idx="3">
                  <c:v>Apr</c:v>
                </c:pt>
                <c:pt idx="4">
                  <c:v>May</c:v>
                </c:pt>
                <c:pt idx="5">
                  <c:v>Jun</c:v>
                </c:pt>
              </c:strCache>
            </c:strRef>
          </c:cat>
          <c:val>
            <c:numRef>
              <c:f>Sheet1!$D$2:$D$7</c:f>
              <c:numCache>
                <c:formatCode>General</c:formatCode>
                <c:ptCount val="6"/>
                <c:pt idx="0">
                  <c:v>8</c:v>
                </c:pt>
                <c:pt idx="1">
                  <c:v>21</c:v>
                </c:pt>
                <c:pt idx="2">
                  <c:v>17</c:v>
                </c:pt>
                <c:pt idx="3">
                  <c:v>5</c:v>
                </c:pt>
                <c:pt idx="4">
                  <c:v>24</c:v>
                </c:pt>
                <c:pt idx="5">
                  <c:v>16</c:v>
                </c:pt>
              </c:numCache>
            </c:numRef>
          </c:val>
          <c:extLst>
            <c:ext xmlns:c16="http://schemas.microsoft.com/office/drawing/2014/chart" uri="{C3380CC4-5D6E-409C-BE32-E72D297353CC}">
              <c16:uniqueId val="{00000002-AA0F-B349-BF6C-04E37E169703}"/>
            </c:ext>
          </c:extLst>
        </c:ser>
        <c:ser>
          <c:idx val="3"/>
          <c:order val="3"/>
          <c:tx>
            <c:strRef>
              <c:f>Sheet1!$E$1</c:f>
              <c:strCache>
                <c:ptCount val="1"/>
                <c:pt idx="0">
                  <c:v>Series 4</c:v>
                </c:pt>
              </c:strCache>
            </c:strRef>
          </c:tx>
          <c:spPr>
            <a:solidFill>
              <a:schemeClr val="accent4"/>
            </a:solidFill>
            <a:ln>
              <a:solidFill>
                <a:schemeClr val="bg2"/>
              </a:solidFill>
            </a:ln>
            <a:effectLst/>
          </c:spPr>
          <c:cat>
            <c:strRef>
              <c:f>Sheet1!$A$2:$A$7</c:f>
              <c:strCache>
                <c:ptCount val="6"/>
                <c:pt idx="0">
                  <c:v>Jan</c:v>
                </c:pt>
                <c:pt idx="1">
                  <c:v>Feb</c:v>
                </c:pt>
                <c:pt idx="2">
                  <c:v>Mar</c:v>
                </c:pt>
                <c:pt idx="3">
                  <c:v>Apr</c:v>
                </c:pt>
                <c:pt idx="4">
                  <c:v>May</c:v>
                </c:pt>
                <c:pt idx="5">
                  <c:v>Jun</c:v>
                </c:pt>
              </c:strCache>
            </c:strRef>
          </c:cat>
          <c:val>
            <c:numRef>
              <c:f>Sheet1!$E$2:$E$7</c:f>
              <c:numCache>
                <c:formatCode>General</c:formatCode>
                <c:ptCount val="6"/>
                <c:pt idx="0">
                  <c:v>15</c:v>
                </c:pt>
                <c:pt idx="1">
                  <c:v>11</c:v>
                </c:pt>
                <c:pt idx="2">
                  <c:v>18</c:v>
                </c:pt>
                <c:pt idx="3">
                  <c:v>23</c:v>
                </c:pt>
                <c:pt idx="4">
                  <c:v>10</c:v>
                </c:pt>
                <c:pt idx="5">
                  <c:v>24</c:v>
                </c:pt>
              </c:numCache>
            </c:numRef>
          </c:val>
          <c:extLst>
            <c:ext xmlns:c16="http://schemas.microsoft.com/office/drawing/2014/chart" uri="{C3380CC4-5D6E-409C-BE32-E72D297353CC}">
              <c16:uniqueId val="{00000003-AA0F-B349-BF6C-04E37E169703}"/>
            </c:ext>
          </c:extLst>
        </c:ser>
        <c:dLbls>
          <c:showLegendKey val="0"/>
          <c:showVal val="0"/>
          <c:showCatName val="0"/>
          <c:showSerName val="0"/>
          <c:showPercent val="0"/>
          <c:showBubbleSize val="0"/>
        </c:dLbls>
        <c:axId val="2087992223"/>
        <c:axId val="2086428495"/>
      </c:areaChart>
      <c:catAx>
        <c:axId val="208799222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86428495"/>
        <c:crosses val="autoZero"/>
        <c:auto val="1"/>
        <c:lblAlgn val="ctr"/>
        <c:lblOffset val="100"/>
        <c:noMultiLvlLbl val="0"/>
      </c:catAx>
      <c:valAx>
        <c:axId val="2086428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87992223"/>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D07-B340-9DDC-E606B56DCFB8}"/>
            </c:ext>
          </c:extLst>
        </c:ser>
        <c:ser>
          <c:idx val="1"/>
          <c:order val="1"/>
          <c:tx>
            <c:strRef>
              <c:f>Sheet1!$C$1</c:f>
              <c:strCache>
                <c:ptCount val="1"/>
                <c:pt idx="0">
                  <c:v>Series 2</c:v>
                </c:pt>
              </c:strCache>
            </c:strRef>
          </c:tx>
          <c:spPr>
            <a:solidFill>
              <a:schemeClr val="accent2"/>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D07-B340-9DDC-E606B56DCFB8}"/>
            </c:ext>
          </c:extLst>
        </c:ser>
        <c:dLbls>
          <c:showLegendKey val="0"/>
          <c:showVal val="0"/>
          <c:showCatName val="0"/>
          <c:showSerName val="0"/>
          <c:showPercent val="0"/>
          <c:showBubbleSize val="0"/>
        </c:dLbls>
        <c:gapWidth val="150"/>
        <c:axId val="2102983823"/>
        <c:axId val="2102986975"/>
      </c:barChart>
      <c:lineChart>
        <c:grouping val="standard"/>
        <c:varyColors val="0"/>
        <c:ser>
          <c:idx val="2"/>
          <c:order val="2"/>
          <c:tx>
            <c:strRef>
              <c:f>Sheet1!$D$1</c:f>
              <c:strCache>
                <c:ptCount val="1"/>
                <c:pt idx="0">
                  <c:v>Series 3</c:v>
                </c:pt>
              </c:strCache>
            </c:strRef>
          </c:tx>
          <c:spPr>
            <a:ln w="76200" cap="rnd">
              <a:solidFill>
                <a:schemeClr val="accent3"/>
              </a:solidFill>
              <a:round/>
            </a:ln>
            <a:effectLst/>
          </c:spPr>
          <c:marker>
            <c:symbol val="none"/>
          </c:marker>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D07-B340-9DDC-E606B56DCFB8}"/>
            </c:ext>
          </c:extLst>
        </c:ser>
        <c:dLbls>
          <c:showLegendKey val="0"/>
          <c:showVal val="0"/>
          <c:showCatName val="0"/>
          <c:showSerName val="0"/>
          <c:showPercent val="0"/>
          <c:showBubbleSize val="0"/>
        </c:dLbls>
        <c:marker val="1"/>
        <c:smooth val="0"/>
        <c:axId val="2102983823"/>
        <c:axId val="2102986975"/>
      </c:lineChart>
      <c:catAx>
        <c:axId val="2102983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102986975"/>
        <c:crosses val="autoZero"/>
        <c:auto val="1"/>
        <c:lblAlgn val="ctr"/>
        <c:lblOffset val="100"/>
        <c:noMultiLvlLbl val="0"/>
      </c:catAx>
      <c:valAx>
        <c:axId val="2102986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102983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Sheet1!$A$2:$A$4</c:f>
              <c:numCache>
                <c:formatCode>General</c:formatCode>
                <c:ptCount val="3"/>
                <c:pt idx="0">
                  <c:v>2018</c:v>
                </c:pt>
                <c:pt idx="1">
                  <c:v>2019</c:v>
                </c:pt>
                <c:pt idx="2">
                  <c:v>2020</c:v>
                </c:pt>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B7FE-0547-8BF6-C789F92AAEB5}"/>
            </c:ext>
          </c:extLst>
        </c:ser>
        <c:ser>
          <c:idx val="1"/>
          <c:order val="1"/>
          <c:tx>
            <c:strRef>
              <c:f>Sheet1!$C$1</c:f>
              <c:strCache>
                <c:ptCount val="1"/>
                <c:pt idx="0">
                  <c:v>Series 2</c:v>
                </c:pt>
              </c:strCache>
            </c:strRef>
          </c:tx>
          <c:spPr>
            <a:solidFill>
              <a:schemeClr val="accent2"/>
            </a:solidFill>
            <a:ln>
              <a:noFill/>
            </a:ln>
            <a:effectLst/>
          </c:spPr>
          <c:invertIfNegative val="0"/>
          <c:cat>
            <c:numRef>
              <c:f>Sheet1!$A$2:$A$4</c:f>
              <c:numCache>
                <c:formatCode>General</c:formatCode>
                <c:ptCount val="3"/>
                <c:pt idx="0">
                  <c:v>2018</c:v>
                </c:pt>
                <c:pt idx="1">
                  <c:v>2019</c:v>
                </c:pt>
                <c:pt idx="2">
                  <c:v>2020</c:v>
                </c:pt>
              </c:numCache>
            </c:num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B7FE-0547-8BF6-C789F92AAEB5}"/>
            </c:ext>
          </c:extLst>
        </c:ser>
        <c:ser>
          <c:idx val="2"/>
          <c:order val="2"/>
          <c:tx>
            <c:strRef>
              <c:f>Sheet1!$D$1</c:f>
              <c:strCache>
                <c:ptCount val="1"/>
                <c:pt idx="0">
                  <c:v>Series 3</c:v>
                </c:pt>
              </c:strCache>
            </c:strRef>
          </c:tx>
          <c:spPr>
            <a:solidFill>
              <a:schemeClr val="accent3"/>
            </a:solidFill>
            <a:ln>
              <a:noFill/>
            </a:ln>
            <a:effectLst/>
          </c:spPr>
          <c:invertIfNegative val="0"/>
          <c:cat>
            <c:numRef>
              <c:f>Sheet1!$A$2:$A$4</c:f>
              <c:numCache>
                <c:formatCode>General</c:formatCode>
                <c:ptCount val="3"/>
                <c:pt idx="0">
                  <c:v>2018</c:v>
                </c:pt>
                <c:pt idx="1">
                  <c:v>2019</c:v>
                </c:pt>
                <c:pt idx="2">
                  <c:v>2020</c:v>
                </c:pt>
              </c:numCache>
            </c:num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B7FE-0547-8BF6-C789F92AAEB5}"/>
            </c:ext>
          </c:extLst>
        </c:ser>
        <c:ser>
          <c:idx val="3"/>
          <c:order val="3"/>
          <c:tx>
            <c:strRef>
              <c:f>Sheet1!$E$1</c:f>
              <c:strCache>
                <c:ptCount val="1"/>
                <c:pt idx="0">
                  <c:v>Series 4</c:v>
                </c:pt>
              </c:strCache>
            </c:strRef>
          </c:tx>
          <c:spPr>
            <a:solidFill>
              <a:schemeClr val="accent4"/>
            </a:solidFill>
            <a:ln>
              <a:noFill/>
            </a:ln>
            <a:effectLst/>
          </c:spPr>
          <c:invertIfNegative val="0"/>
          <c:cat>
            <c:numRef>
              <c:f>Sheet1!$A$2:$A$4</c:f>
              <c:numCache>
                <c:formatCode>General</c:formatCode>
                <c:ptCount val="3"/>
                <c:pt idx="0">
                  <c:v>2018</c:v>
                </c:pt>
                <c:pt idx="1">
                  <c:v>2019</c:v>
                </c:pt>
                <c:pt idx="2">
                  <c:v>2020</c:v>
                </c:pt>
              </c:numCache>
            </c:numRef>
          </c:cat>
          <c:val>
            <c:numRef>
              <c:f>Sheet1!$E$2:$E$4</c:f>
              <c:numCache>
                <c:formatCode>General</c:formatCode>
                <c:ptCount val="3"/>
                <c:pt idx="0">
                  <c:v>4.5</c:v>
                </c:pt>
                <c:pt idx="1">
                  <c:v>2.8</c:v>
                </c:pt>
                <c:pt idx="2">
                  <c:v>5</c:v>
                </c:pt>
              </c:numCache>
            </c:numRef>
          </c:val>
          <c:extLst>
            <c:ext xmlns:c16="http://schemas.microsoft.com/office/drawing/2014/chart" uri="{C3380CC4-5D6E-409C-BE32-E72D297353CC}">
              <c16:uniqueId val="{00000003-B7FE-0547-8BF6-C789F92AAEB5}"/>
            </c:ext>
          </c:extLst>
        </c:ser>
        <c:dLbls>
          <c:showLegendKey val="0"/>
          <c:showVal val="0"/>
          <c:showCatName val="0"/>
          <c:showSerName val="0"/>
          <c:showPercent val="0"/>
          <c:showBubbleSize val="0"/>
        </c:dLbls>
        <c:gapWidth val="75"/>
        <c:overlap val="100"/>
        <c:axId val="2104830799"/>
        <c:axId val="2105062863"/>
      </c:barChart>
      <c:catAx>
        <c:axId val="21048307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105062863"/>
        <c:crosses val="autoZero"/>
        <c:auto val="1"/>
        <c:lblAlgn val="ctr"/>
        <c:lblOffset val="100"/>
        <c:noMultiLvlLbl val="0"/>
      </c:catAx>
      <c:valAx>
        <c:axId val="210506286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104830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34-BC49-8D76-B1D2A2A70D1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34-BC49-8D76-B1D2A2A70D1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34-BC49-8D76-B1D2A2A70D1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034-BC49-8D76-B1D2A2A70D1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034-BC49-8D76-B1D2A2A70D1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034-BC49-8D76-B1D2A2A70D1C}"/>
              </c:ext>
            </c:extLst>
          </c:dPt>
          <c:dLbls>
            <c:spPr>
              <a:noFill/>
              <a:ln>
                <a:noFill/>
              </a:ln>
              <a:effectLst/>
            </c:spPr>
            <c:txPr>
              <a:bodyPr rot="0" spcFirstLastPara="1" vertOverflow="ellipsis" vert="horz" wrap="square" anchor="ctr" anchorCtr="1"/>
              <a:lstStyle/>
              <a:p>
                <a:pPr>
                  <a:defRPr sz="2200" b="1" i="0" u="none" strike="noStrike" kern="1200" baseline="0">
                    <a:solidFill>
                      <a:schemeClr val="tx2"/>
                    </a:solidFill>
                    <a:latin typeface="Poppins SemiBold" pitchFamily="2" charset="77"/>
                    <a:ea typeface="+mn-ea"/>
                    <a:cs typeface="Poppins SemiBold" pitchFamily="2" charset="77"/>
                  </a:defRPr>
                </a:pPr>
                <a:endParaRPr lang="en-ES"/>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General</c:formatCode>
                <c:ptCount val="6"/>
                <c:pt idx="0">
                  <c:v>8.1999999999999993</c:v>
                </c:pt>
                <c:pt idx="1">
                  <c:v>3.2</c:v>
                </c:pt>
                <c:pt idx="2">
                  <c:v>8</c:v>
                </c:pt>
                <c:pt idx="3">
                  <c:v>4</c:v>
                </c:pt>
                <c:pt idx="4">
                  <c:v>7</c:v>
                </c:pt>
                <c:pt idx="5">
                  <c:v>2</c:v>
                </c:pt>
              </c:numCache>
            </c:numRef>
          </c:val>
          <c:extLst>
            <c:ext xmlns:c16="http://schemas.microsoft.com/office/drawing/2014/chart" uri="{C3380CC4-5D6E-409C-BE32-E72D297353CC}">
              <c16:uniqueId val="{00000000-0F62-C546-9E95-935229363D8E}"/>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1" i="0">
          <a:solidFill>
            <a:schemeClr val="tx2"/>
          </a:solidFill>
          <a:latin typeface="Poppins SemiBold" pitchFamily="2" charset="77"/>
          <a:cs typeface="Poppins SemiBold" pitchFamily="2" charset="77"/>
        </a:defRPr>
      </a:pPr>
      <a:endParaRPr lang="en-E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76200" cap="rnd">
              <a:solidFill>
                <a:schemeClr val="accent6">
                  <a:lumMod val="90000"/>
                </a:schemeClr>
              </a:solidFill>
              <a:round/>
            </a:ln>
            <a:effectLst/>
          </c:spPr>
          <c:marker>
            <c:symbol val="circle"/>
            <c:size val="5"/>
            <c:spPr>
              <a:solidFill>
                <a:schemeClr val="accent6">
                  <a:lumMod val="90000"/>
                </a:schemeClr>
              </a:solidFill>
              <a:ln w="76200">
                <a:solidFill>
                  <a:schemeClr val="accent6">
                    <a:lumMod val="90000"/>
                  </a:schemeClr>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9E95-E541-AAE4-D8D4257EB875}"/>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1787366367"/>
        <c:crosses val="autoZero"/>
        <c:auto val="1"/>
        <c:lblAlgn val="ctr"/>
        <c:lblOffset val="100"/>
        <c:noMultiLvlLbl val="0"/>
      </c:catAx>
      <c:valAx>
        <c:axId val="178736636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1787364735"/>
        <c:crosses val="autoZero"/>
        <c:crossBetween val="between"/>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userShapes r:id="rId4"/>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D1-4B4B-BE4E-1995ECFCE192}"/>
              </c:ext>
            </c:extLst>
          </c:dPt>
          <c:dPt>
            <c:idx val="1"/>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3-60D1-4B4B-BE4E-1995ECFCE19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D1-4B4B-BE4E-1995ECFCE19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60D1-4B4B-BE4E-1995ECFCE19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60D1-4B4B-BE4E-1995ECFCE192}"/>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60D1-4B4B-BE4E-1995ECFCE19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D1-4B4B-BE4E-1995ECFCE19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60D1-4B4B-BE4E-1995ECFCE19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60D1-4B4B-BE4E-1995ECFCE192}"/>
              </c:ext>
            </c:extLst>
          </c:dPt>
          <c:dPt>
            <c:idx val="1"/>
            <c:bubble3D val="0"/>
            <c:spPr>
              <a:solidFill>
                <a:schemeClr val="accent2">
                  <a:lumMod val="20000"/>
                  <a:lumOff val="80000"/>
                </a:schemeClr>
              </a:solidFill>
              <a:ln w="19050">
                <a:solidFill>
                  <a:schemeClr val="lt1"/>
                </a:solidFill>
              </a:ln>
              <a:effectLst/>
            </c:spPr>
            <c:extLst>
              <c:ext xmlns:c16="http://schemas.microsoft.com/office/drawing/2014/chart" uri="{C3380CC4-5D6E-409C-BE32-E72D297353CC}">
                <c16:uniqueId val="{00000003-60D1-4B4B-BE4E-1995ECFCE19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D1-4B4B-BE4E-1995ECFCE19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60D1-4B4B-BE4E-1995ECFCE19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60D1-4B4B-BE4E-1995ECFCE192}"/>
              </c:ext>
            </c:extLst>
          </c:dPt>
          <c:dPt>
            <c:idx val="1"/>
            <c:bubble3D val="0"/>
            <c:spPr>
              <a:solidFill>
                <a:schemeClr val="accent4">
                  <a:lumMod val="20000"/>
                  <a:lumOff val="80000"/>
                </a:schemeClr>
              </a:solidFill>
              <a:ln w="19050">
                <a:solidFill>
                  <a:schemeClr val="lt1"/>
                </a:solidFill>
              </a:ln>
              <a:effectLst/>
            </c:spPr>
            <c:extLst>
              <c:ext xmlns:c16="http://schemas.microsoft.com/office/drawing/2014/chart" uri="{C3380CC4-5D6E-409C-BE32-E72D297353CC}">
                <c16:uniqueId val="{00000003-60D1-4B4B-BE4E-1995ECFCE19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D1-4B4B-BE4E-1995ECFCE19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60D1-4B4B-BE4E-1995ECFCE19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480-F04C-BE82-AE298516B5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480-F04C-BE82-AE298516B55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480-F04C-BE82-AE298516B55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480-F04C-BE82-AE298516B55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480-F04C-BE82-AE298516B55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480-F04C-BE82-AE298516B55C}"/>
              </c:ext>
            </c:extLst>
          </c:dPt>
          <c:dLbls>
            <c:spPr>
              <a:noFill/>
              <a:ln>
                <a:noFill/>
              </a:ln>
              <a:effectLst/>
            </c:spPr>
            <c:txPr>
              <a:bodyPr rot="0" spcFirstLastPara="1" vertOverflow="ellipsis" vert="horz" wrap="square" anchor="ctr" anchorCtr="1"/>
              <a:lstStyle/>
              <a:p>
                <a:pPr>
                  <a:defRPr sz="2200" b="1" i="0" u="none" strike="noStrike" kern="1200" baseline="0">
                    <a:solidFill>
                      <a:schemeClr val="tx2"/>
                    </a:solidFill>
                    <a:latin typeface="Poppins SemiBold" pitchFamily="2" charset="77"/>
                    <a:ea typeface="+mn-ea"/>
                    <a:cs typeface="Poppins SemiBold" pitchFamily="2" charset="77"/>
                  </a:defRPr>
                </a:pPr>
                <a:endParaRPr lang="en-ES"/>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General</c:formatCode>
                <c:ptCount val="6"/>
                <c:pt idx="0">
                  <c:v>8.1999999999999993</c:v>
                </c:pt>
                <c:pt idx="1">
                  <c:v>3.2</c:v>
                </c:pt>
                <c:pt idx="2">
                  <c:v>8</c:v>
                </c:pt>
                <c:pt idx="3">
                  <c:v>4</c:v>
                </c:pt>
                <c:pt idx="4">
                  <c:v>7</c:v>
                </c:pt>
                <c:pt idx="5">
                  <c:v>2</c:v>
                </c:pt>
              </c:numCache>
            </c:numRef>
          </c:val>
          <c:extLst>
            <c:ext xmlns:c16="http://schemas.microsoft.com/office/drawing/2014/chart" uri="{C3380CC4-5D6E-409C-BE32-E72D297353CC}">
              <c16:uniqueId val="{0000000C-A480-F04C-BE82-AE298516B55C}"/>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1" i="0">
          <a:solidFill>
            <a:schemeClr val="tx2"/>
          </a:solidFill>
          <a:latin typeface="Poppins SemiBold" pitchFamily="2" charset="77"/>
          <a:cs typeface="Poppins SemiBold" pitchFamily="2" charset="77"/>
        </a:defRPr>
      </a:pPr>
      <a:endParaRPr lang="en-E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Series 1</c:v>
                </c:pt>
              </c:strCache>
            </c:strRef>
          </c:tx>
          <c:spPr>
            <a:ln w="76200" cap="rnd">
              <a:solidFill>
                <a:schemeClr val="accent1"/>
              </a:solidFill>
              <a:round/>
            </a:ln>
            <a:effectLst/>
          </c:spPr>
          <c:marker>
            <c:symbol val="circle"/>
            <c:size val="5"/>
            <c:spPr>
              <a:solidFill>
                <a:schemeClr val="accent1"/>
              </a:solidFill>
              <a:ln w="76200">
                <a:solidFill>
                  <a:schemeClr val="accent1"/>
                </a:solidFill>
              </a:ln>
              <a:effectLst/>
            </c:spPr>
          </c:marker>
          <c:xVal>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Sheet1!$B$2:$B$13</c:f>
              <c:numCache>
                <c:formatCode>General</c:formatCode>
                <c:ptCount val="12"/>
                <c:pt idx="0">
                  <c:v>45</c:v>
                </c:pt>
                <c:pt idx="1">
                  <c:v>55</c:v>
                </c:pt>
                <c:pt idx="2">
                  <c:v>47</c:v>
                </c:pt>
                <c:pt idx="3">
                  <c:v>75</c:v>
                </c:pt>
                <c:pt idx="4">
                  <c:v>90</c:v>
                </c:pt>
                <c:pt idx="5">
                  <c:v>100</c:v>
                </c:pt>
                <c:pt idx="6">
                  <c:v>100</c:v>
                </c:pt>
                <c:pt idx="7">
                  <c:v>95</c:v>
                </c:pt>
                <c:pt idx="8">
                  <c:v>88</c:v>
                </c:pt>
                <c:pt idx="9">
                  <c:v>50</c:v>
                </c:pt>
                <c:pt idx="10">
                  <c:v>45</c:v>
                </c:pt>
                <c:pt idx="11">
                  <c:v>58</c:v>
                </c:pt>
              </c:numCache>
            </c:numRef>
          </c:yVal>
          <c:smooth val="1"/>
          <c:extLst>
            <c:ext xmlns:c16="http://schemas.microsoft.com/office/drawing/2014/chart" uri="{C3380CC4-5D6E-409C-BE32-E72D297353CC}">
              <c16:uniqueId val="{00000000-2841-4E41-B027-9788DEFB265D}"/>
            </c:ext>
          </c:extLst>
        </c:ser>
        <c:ser>
          <c:idx val="1"/>
          <c:order val="1"/>
          <c:tx>
            <c:strRef>
              <c:f>Sheet1!$C$1</c:f>
              <c:strCache>
                <c:ptCount val="1"/>
                <c:pt idx="0">
                  <c:v>Series 2</c:v>
                </c:pt>
              </c:strCache>
            </c:strRef>
          </c:tx>
          <c:spPr>
            <a:ln w="76200" cap="rnd">
              <a:solidFill>
                <a:schemeClr val="accent2"/>
              </a:solidFill>
              <a:round/>
            </a:ln>
            <a:effectLst/>
          </c:spPr>
          <c:marker>
            <c:symbol val="circle"/>
            <c:size val="5"/>
            <c:spPr>
              <a:solidFill>
                <a:schemeClr val="accent2"/>
              </a:solidFill>
              <a:ln w="76200">
                <a:solidFill>
                  <a:schemeClr val="accent2"/>
                </a:solidFill>
              </a:ln>
              <a:effectLst/>
            </c:spPr>
          </c:marker>
          <c:xVal>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Sheet1!$C$2:$C$13</c:f>
              <c:numCache>
                <c:formatCode>General</c:formatCode>
                <c:ptCount val="12"/>
                <c:pt idx="0">
                  <c:v>15</c:v>
                </c:pt>
                <c:pt idx="1">
                  <c:v>25</c:v>
                </c:pt>
                <c:pt idx="2">
                  <c:v>17</c:v>
                </c:pt>
                <c:pt idx="3">
                  <c:v>34</c:v>
                </c:pt>
                <c:pt idx="4">
                  <c:v>41</c:v>
                </c:pt>
                <c:pt idx="5">
                  <c:v>47</c:v>
                </c:pt>
                <c:pt idx="6">
                  <c:v>50</c:v>
                </c:pt>
                <c:pt idx="7">
                  <c:v>46</c:v>
                </c:pt>
                <c:pt idx="8">
                  <c:v>37</c:v>
                </c:pt>
                <c:pt idx="9">
                  <c:v>22</c:v>
                </c:pt>
                <c:pt idx="10">
                  <c:v>20</c:v>
                </c:pt>
                <c:pt idx="11">
                  <c:v>30</c:v>
                </c:pt>
              </c:numCache>
            </c:numRef>
          </c:yVal>
          <c:smooth val="1"/>
          <c:extLst>
            <c:ext xmlns:c16="http://schemas.microsoft.com/office/drawing/2014/chart" uri="{C3380CC4-5D6E-409C-BE32-E72D297353CC}">
              <c16:uniqueId val="{00000002-2841-4E41-B027-9788DEFB265D}"/>
            </c:ext>
          </c:extLst>
        </c:ser>
        <c:dLbls>
          <c:showLegendKey val="0"/>
          <c:showVal val="0"/>
          <c:showCatName val="0"/>
          <c:showSerName val="0"/>
          <c:showPercent val="0"/>
          <c:showBubbleSize val="0"/>
        </c:dLbls>
        <c:axId val="1793531535"/>
        <c:axId val="1793533167"/>
      </c:scatterChart>
      <c:valAx>
        <c:axId val="17935315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1793533167"/>
        <c:crosses val="autoZero"/>
        <c:crossBetween val="midCat"/>
        <c:majorUnit val="1"/>
      </c:valAx>
      <c:valAx>
        <c:axId val="1793533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1793531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Series 1</c:v>
                </c:pt>
              </c:strCache>
            </c:strRef>
          </c:tx>
          <c:spPr>
            <a:ln w="76200" cap="rnd">
              <a:solidFill>
                <a:schemeClr val="accent1"/>
              </a:solidFill>
              <a:round/>
            </a:ln>
            <a:effectLst/>
          </c:spPr>
          <c:marker>
            <c:symbol val="circle"/>
            <c:size val="5"/>
            <c:spPr>
              <a:solidFill>
                <a:schemeClr val="accent1"/>
              </a:solidFill>
              <a:ln w="76200">
                <a:solidFill>
                  <a:schemeClr val="accent1"/>
                </a:solidFill>
              </a:ln>
              <a:effectLst/>
            </c:spPr>
          </c:marker>
          <c:xVal>
            <c:numRef>
              <c:f>Sheet1!$A$2:$A$10</c:f>
              <c:numCache>
                <c:formatCode>"$"#,##0</c:formatCode>
                <c:ptCount val="9"/>
                <c:pt idx="0">
                  <c:v>25672</c:v>
                </c:pt>
                <c:pt idx="1">
                  <c:v>42763</c:v>
                </c:pt>
                <c:pt idx="2">
                  <c:v>45976</c:v>
                </c:pt>
                <c:pt idx="3">
                  <c:v>54936</c:v>
                </c:pt>
                <c:pt idx="4">
                  <c:v>74734</c:v>
                </c:pt>
                <c:pt idx="5">
                  <c:v>130550</c:v>
                </c:pt>
                <c:pt idx="6">
                  <c:v>151132</c:v>
                </c:pt>
                <c:pt idx="7">
                  <c:v>195387</c:v>
                </c:pt>
                <c:pt idx="8">
                  <c:v>217637</c:v>
                </c:pt>
              </c:numCache>
            </c:numRef>
          </c:xVal>
          <c:yVal>
            <c:numRef>
              <c:f>Sheet1!$B$2:$B$10</c:f>
              <c:numCache>
                <c:formatCode>"$"#,##0</c:formatCode>
                <c:ptCount val="9"/>
                <c:pt idx="0">
                  <c:v>20858</c:v>
                </c:pt>
                <c:pt idx="1">
                  <c:v>19455</c:v>
                </c:pt>
                <c:pt idx="2">
                  <c:v>27927</c:v>
                </c:pt>
                <c:pt idx="3">
                  <c:v>29479</c:v>
                </c:pt>
                <c:pt idx="4">
                  <c:v>34036</c:v>
                </c:pt>
                <c:pt idx="5">
                  <c:v>87806</c:v>
                </c:pt>
                <c:pt idx="6">
                  <c:v>91518</c:v>
                </c:pt>
                <c:pt idx="7">
                  <c:v>93965</c:v>
                </c:pt>
                <c:pt idx="8">
                  <c:v>107164</c:v>
                </c:pt>
              </c:numCache>
            </c:numRef>
          </c:yVal>
          <c:smooth val="1"/>
          <c:extLst>
            <c:ext xmlns:c16="http://schemas.microsoft.com/office/drawing/2014/chart" uri="{C3380CC4-5D6E-409C-BE32-E72D297353CC}">
              <c16:uniqueId val="{00000000-A7F0-C241-85F9-C4A5F29CD39B}"/>
            </c:ext>
          </c:extLst>
        </c:ser>
        <c:ser>
          <c:idx val="1"/>
          <c:order val="1"/>
          <c:tx>
            <c:strRef>
              <c:f>Sheet1!$C$1</c:f>
              <c:strCache>
                <c:ptCount val="1"/>
                <c:pt idx="0">
                  <c:v>Series 2</c:v>
                </c:pt>
              </c:strCache>
            </c:strRef>
          </c:tx>
          <c:spPr>
            <a:ln w="76200" cap="rnd">
              <a:solidFill>
                <a:schemeClr val="accent2"/>
              </a:solidFill>
              <a:round/>
            </a:ln>
            <a:effectLst/>
          </c:spPr>
          <c:marker>
            <c:symbol val="circle"/>
            <c:size val="5"/>
            <c:spPr>
              <a:solidFill>
                <a:schemeClr val="accent2"/>
              </a:solidFill>
              <a:ln w="76200">
                <a:solidFill>
                  <a:schemeClr val="accent2"/>
                </a:solidFill>
              </a:ln>
              <a:effectLst/>
            </c:spPr>
          </c:marker>
          <c:xVal>
            <c:numRef>
              <c:f>Sheet1!$A$2:$A$10</c:f>
              <c:numCache>
                <c:formatCode>"$"#,##0</c:formatCode>
                <c:ptCount val="9"/>
                <c:pt idx="0">
                  <c:v>25672</c:v>
                </c:pt>
                <c:pt idx="1">
                  <c:v>42763</c:v>
                </c:pt>
                <c:pt idx="2">
                  <c:v>45976</c:v>
                </c:pt>
                <c:pt idx="3">
                  <c:v>54936</c:v>
                </c:pt>
                <c:pt idx="4">
                  <c:v>74734</c:v>
                </c:pt>
                <c:pt idx="5">
                  <c:v>130550</c:v>
                </c:pt>
                <c:pt idx="6">
                  <c:v>151132</c:v>
                </c:pt>
                <c:pt idx="7">
                  <c:v>195387</c:v>
                </c:pt>
                <c:pt idx="8">
                  <c:v>217637</c:v>
                </c:pt>
              </c:numCache>
            </c:numRef>
          </c:xVal>
          <c:yVal>
            <c:numRef>
              <c:f>Sheet1!$C$2:$C$10</c:f>
              <c:numCache>
                <c:formatCode>"$"#,##0</c:formatCode>
                <c:ptCount val="9"/>
                <c:pt idx="0">
                  <c:v>87806</c:v>
                </c:pt>
                <c:pt idx="1">
                  <c:v>91518</c:v>
                </c:pt>
                <c:pt idx="2">
                  <c:v>93965</c:v>
                </c:pt>
                <c:pt idx="3">
                  <c:v>107164</c:v>
                </c:pt>
                <c:pt idx="4">
                  <c:v>27927</c:v>
                </c:pt>
                <c:pt idx="5">
                  <c:v>29479</c:v>
                </c:pt>
                <c:pt idx="6">
                  <c:v>34036</c:v>
                </c:pt>
                <c:pt idx="7">
                  <c:v>91518</c:v>
                </c:pt>
                <c:pt idx="8">
                  <c:v>93965</c:v>
                </c:pt>
              </c:numCache>
            </c:numRef>
          </c:yVal>
          <c:smooth val="1"/>
          <c:extLst>
            <c:ext xmlns:c16="http://schemas.microsoft.com/office/drawing/2014/chart" uri="{C3380CC4-5D6E-409C-BE32-E72D297353CC}">
              <c16:uniqueId val="{00000002-A7F0-C241-85F9-C4A5F29CD39B}"/>
            </c:ext>
          </c:extLst>
        </c:ser>
        <c:ser>
          <c:idx val="2"/>
          <c:order val="2"/>
          <c:tx>
            <c:strRef>
              <c:f>Sheet1!$D$1</c:f>
              <c:strCache>
                <c:ptCount val="1"/>
                <c:pt idx="0">
                  <c:v>Series 3</c:v>
                </c:pt>
              </c:strCache>
            </c:strRef>
          </c:tx>
          <c:spPr>
            <a:ln w="76200" cap="rnd">
              <a:solidFill>
                <a:schemeClr val="accent3"/>
              </a:solidFill>
              <a:round/>
            </a:ln>
            <a:effectLst/>
          </c:spPr>
          <c:marker>
            <c:symbol val="circle"/>
            <c:size val="5"/>
            <c:spPr>
              <a:solidFill>
                <a:schemeClr val="accent3"/>
              </a:solidFill>
              <a:ln w="76200">
                <a:solidFill>
                  <a:schemeClr val="accent3"/>
                </a:solidFill>
              </a:ln>
              <a:effectLst/>
            </c:spPr>
          </c:marker>
          <c:xVal>
            <c:numRef>
              <c:f>Sheet1!$A$2:$A$10</c:f>
              <c:numCache>
                <c:formatCode>"$"#,##0</c:formatCode>
                <c:ptCount val="9"/>
                <c:pt idx="0">
                  <c:v>25672</c:v>
                </c:pt>
                <c:pt idx="1">
                  <c:v>42763</c:v>
                </c:pt>
                <c:pt idx="2">
                  <c:v>45976</c:v>
                </c:pt>
                <c:pt idx="3">
                  <c:v>54936</c:v>
                </c:pt>
                <c:pt idx="4">
                  <c:v>74734</c:v>
                </c:pt>
                <c:pt idx="5">
                  <c:v>130550</c:v>
                </c:pt>
                <c:pt idx="6">
                  <c:v>151132</c:v>
                </c:pt>
                <c:pt idx="7">
                  <c:v>195387</c:v>
                </c:pt>
                <c:pt idx="8">
                  <c:v>217637</c:v>
                </c:pt>
              </c:numCache>
            </c:numRef>
          </c:xVal>
          <c:yVal>
            <c:numRef>
              <c:f>Sheet1!$D$2:$D$10</c:f>
              <c:numCache>
                <c:formatCode>"$"#,##0</c:formatCode>
                <c:ptCount val="9"/>
                <c:pt idx="0">
                  <c:v>29479</c:v>
                </c:pt>
                <c:pt idx="1">
                  <c:v>34036</c:v>
                </c:pt>
                <c:pt idx="2">
                  <c:v>19455</c:v>
                </c:pt>
                <c:pt idx="3">
                  <c:v>27927</c:v>
                </c:pt>
                <c:pt idx="4">
                  <c:v>91518</c:v>
                </c:pt>
                <c:pt idx="5">
                  <c:v>93965</c:v>
                </c:pt>
                <c:pt idx="6">
                  <c:v>107164</c:v>
                </c:pt>
                <c:pt idx="7">
                  <c:v>20858</c:v>
                </c:pt>
                <c:pt idx="8">
                  <c:v>19455</c:v>
                </c:pt>
              </c:numCache>
            </c:numRef>
          </c:yVal>
          <c:smooth val="1"/>
          <c:extLst>
            <c:ext xmlns:c16="http://schemas.microsoft.com/office/drawing/2014/chart" uri="{C3380CC4-5D6E-409C-BE32-E72D297353CC}">
              <c16:uniqueId val="{00000003-A7F0-C241-85F9-C4A5F29CD39B}"/>
            </c:ext>
          </c:extLst>
        </c:ser>
        <c:dLbls>
          <c:showLegendKey val="0"/>
          <c:showVal val="0"/>
          <c:showCatName val="0"/>
          <c:showSerName val="0"/>
          <c:showPercent val="0"/>
          <c:showBubbleSize val="0"/>
        </c:dLbls>
        <c:axId val="1793531535"/>
        <c:axId val="1793533167"/>
      </c:scatterChart>
      <c:valAx>
        <c:axId val="1793531535"/>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1793533167"/>
        <c:crosses val="autoZero"/>
        <c:crossBetween val="midCat"/>
      </c:valAx>
      <c:valAx>
        <c:axId val="179353316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1793531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8C8-ED48-9333-7491E98BAB16}"/>
            </c:ext>
          </c:extLst>
        </c:ser>
        <c:ser>
          <c:idx val="1"/>
          <c:order val="1"/>
          <c:tx>
            <c:strRef>
              <c:f>Sheet1!$C$1</c:f>
              <c:strCache>
                <c:ptCount val="1"/>
                <c:pt idx="0">
                  <c:v>Series 2</c:v>
                </c:pt>
              </c:strCache>
            </c:strRef>
          </c:tx>
          <c:spPr>
            <a:solidFill>
              <a:schemeClr val="accent2"/>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8C8-ED48-9333-7491E98BAB16}"/>
            </c:ext>
          </c:extLst>
        </c:ser>
        <c:ser>
          <c:idx val="2"/>
          <c:order val="2"/>
          <c:tx>
            <c:strRef>
              <c:f>Sheet1!$D$1</c:f>
              <c:strCache>
                <c:ptCount val="1"/>
                <c:pt idx="0">
                  <c:v>Series 3</c:v>
                </c:pt>
              </c:strCache>
            </c:strRef>
          </c:tx>
          <c:spPr>
            <a:solidFill>
              <a:schemeClr val="accent3"/>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8C8-ED48-9333-7491E98BAB16}"/>
            </c:ext>
          </c:extLst>
        </c:ser>
        <c:dLbls>
          <c:showLegendKey val="0"/>
          <c:showVal val="0"/>
          <c:showCatName val="0"/>
          <c:showSerName val="0"/>
          <c:showPercent val="0"/>
          <c:showBubbleSize val="0"/>
        </c:dLbls>
        <c:gapWidth val="125"/>
        <c:overlap val="-20"/>
        <c:axId val="1376349407"/>
        <c:axId val="1376114143"/>
      </c:barChart>
      <c:catAx>
        <c:axId val="13763494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1376114143"/>
        <c:crosses val="autoZero"/>
        <c:auto val="1"/>
        <c:lblAlgn val="ctr"/>
        <c:lblOffset val="100"/>
        <c:noMultiLvlLbl val="0"/>
      </c:catAx>
      <c:valAx>
        <c:axId val="13761141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1376349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chemeClr val="accent1"/>
            </a:solidFill>
            <a:ln>
              <a:solidFill>
                <a:schemeClr val="bg2"/>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32</c:v>
                </c:pt>
                <c:pt idx="1">
                  <c:v>24</c:v>
                </c:pt>
                <c:pt idx="2">
                  <c:v>28</c:v>
                </c:pt>
                <c:pt idx="3">
                  <c:v>12</c:v>
                </c:pt>
                <c:pt idx="4">
                  <c:v>15</c:v>
                </c:pt>
                <c:pt idx="5">
                  <c:v>24</c:v>
                </c:pt>
                <c:pt idx="6">
                  <c:v>32</c:v>
                </c:pt>
                <c:pt idx="7">
                  <c:v>24</c:v>
                </c:pt>
                <c:pt idx="8">
                  <c:v>28</c:v>
                </c:pt>
                <c:pt idx="9">
                  <c:v>12</c:v>
                </c:pt>
                <c:pt idx="10">
                  <c:v>15</c:v>
                </c:pt>
                <c:pt idx="11">
                  <c:v>24</c:v>
                </c:pt>
              </c:numCache>
            </c:numRef>
          </c:val>
          <c:extLst>
            <c:ext xmlns:c16="http://schemas.microsoft.com/office/drawing/2014/chart" uri="{C3380CC4-5D6E-409C-BE32-E72D297353CC}">
              <c16:uniqueId val="{00000000-BF79-F544-A1AA-BE7A3994EDF0}"/>
            </c:ext>
          </c:extLst>
        </c:ser>
        <c:ser>
          <c:idx val="1"/>
          <c:order val="1"/>
          <c:tx>
            <c:strRef>
              <c:f>Sheet1!$C$1</c:f>
              <c:strCache>
                <c:ptCount val="1"/>
                <c:pt idx="0">
                  <c:v>Series 2</c:v>
                </c:pt>
              </c:strCache>
            </c:strRef>
          </c:tx>
          <c:spPr>
            <a:solidFill>
              <a:schemeClr val="accent2"/>
            </a:solidFill>
            <a:ln>
              <a:solidFill>
                <a:schemeClr val="bg2"/>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12</c:v>
                </c:pt>
                <c:pt idx="1">
                  <c:v>15</c:v>
                </c:pt>
                <c:pt idx="2">
                  <c:v>12</c:v>
                </c:pt>
                <c:pt idx="3">
                  <c:v>21</c:v>
                </c:pt>
                <c:pt idx="4">
                  <c:v>28</c:v>
                </c:pt>
                <c:pt idx="5">
                  <c:v>15</c:v>
                </c:pt>
                <c:pt idx="6">
                  <c:v>12</c:v>
                </c:pt>
                <c:pt idx="7">
                  <c:v>15</c:v>
                </c:pt>
                <c:pt idx="8">
                  <c:v>12</c:v>
                </c:pt>
                <c:pt idx="9">
                  <c:v>21</c:v>
                </c:pt>
                <c:pt idx="10">
                  <c:v>28</c:v>
                </c:pt>
                <c:pt idx="11">
                  <c:v>15</c:v>
                </c:pt>
              </c:numCache>
            </c:numRef>
          </c:val>
          <c:extLst>
            <c:ext xmlns:c16="http://schemas.microsoft.com/office/drawing/2014/chart" uri="{C3380CC4-5D6E-409C-BE32-E72D297353CC}">
              <c16:uniqueId val="{00000001-BF79-F544-A1AA-BE7A3994EDF0}"/>
            </c:ext>
          </c:extLst>
        </c:ser>
        <c:ser>
          <c:idx val="2"/>
          <c:order val="2"/>
          <c:tx>
            <c:strRef>
              <c:f>Sheet1!$D$1</c:f>
              <c:strCache>
                <c:ptCount val="1"/>
                <c:pt idx="0">
                  <c:v>Series 3</c:v>
                </c:pt>
              </c:strCache>
            </c:strRef>
          </c:tx>
          <c:spPr>
            <a:solidFill>
              <a:schemeClr val="accent3"/>
            </a:solidFill>
            <a:ln w="25400">
              <a:solidFill>
                <a:schemeClr val="bg2"/>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8</c:v>
                </c:pt>
                <c:pt idx="1">
                  <c:v>21</c:v>
                </c:pt>
                <c:pt idx="2">
                  <c:v>17</c:v>
                </c:pt>
                <c:pt idx="3">
                  <c:v>5</c:v>
                </c:pt>
                <c:pt idx="4">
                  <c:v>24</c:v>
                </c:pt>
                <c:pt idx="5">
                  <c:v>16</c:v>
                </c:pt>
                <c:pt idx="6">
                  <c:v>8</c:v>
                </c:pt>
                <c:pt idx="7">
                  <c:v>21</c:v>
                </c:pt>
                <c:pt idx="8">
                  <c:v>17</c:v>
                </c:pt>
                <c:pt idx="9">
                  <c:v>5</c:v>
                </c:pt>
                <c:pt idx="10">
                  <c:v>24</c:v>
                </c:pt>
                <c:pt idx="11">
                  <c:v>16</c:v>
                </c:pt>
              </c:numCache>
            </c:numRef>
          </c:val>
          <c:extLst>
            <c:ext xmlns:c16="http://schemas.microsoft.com/office/drawing/2014/chart" uri="{C3380CC4-5D6E-409C-BE32-E72D297353CC}">
              <c16:uniqueId val="{00000002-BF79-F544-A1AA-BE7A3994EDF0}"/>
            </c:ext>
          </c:extLst>
        </c:ser>
        <c:ser>
          <c:idx val="3"/>
          <c:order val="3"/>
          <c:tx>
            <c:strRef>
              <c:f>Sheet1!$E$1</c:f>
              <c:strCache>
                <c:ptCount val="1"/>
                <c:pt idx="0">
                  <c:v>Series 4</c:v>
                </c:pt>
              </c:strCache>
            </c:strRef>
          </c:tx>
          <c:spPr>
            <a:solidFill>
              <a:schemeClr val="accent4"/>
            </a:solidFill>
            <a:ln>
              <a:solidFill>
                <a:schemeClr val="bg2"/>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15</c:v>
                </c:pt>
                <c:pt idx="1">
                  <c:v>11</c:v>
                </c:pt>
                <c:pt idx="2">
                  <c:v>18</c:v>
                </c:pt>
                <c:pt idx="3">
                  <c:v>23</c:v>
                </c:pt>
                <c:pt idx="4">
                  <c:v>10</c:v>
                </c:pt>
                <c:pt idx="5">
                  <c:v>24</c:v>
                </c:pt>
                <c:pt idx="6">
                  <c:v>15</c:v>
                </c:pt>
                <c:pt idx="7">
                  <c:v>11</c:v>
                </c:pt>
                <c:pt idx="8">
                  <c:v>18</c:v>
                </c:pt>
                <c:pt idx="9">
                  <c:v>23</c:v>
                </c:pt>
                <c:pt idx="10">
                  <c:v>10</c:v>
                </c:pt>
                <c:pt idx="11">
                  <c:v>24</c:v>
                </c:pt>
              </c:numCache>
            </c:numRef>
          </c:val>
          <c:extLst>
            <c:ext xmlns:c16="http://schemas.microsoft.com/office/drawing/2014/chart" uri="{C3380CC4-5D6E-409C-BE32-E72D297353CC}">
              <c16:uniqueId val="{00000003-BF79-F544-A1AA-BE7A3994EDF0}"/>
            </c:ext>
          </c:extLst>
        </c:ser>
        <c:dLbls>
          <c:showLegendKey val="0"/>
          <c:showVal val="0"/>
          <c:showCatName val="0"/>
          <c:showSerName val="0"/>
          <c:showPercent val="0"/>
          <c:showBubbleSize val="0"/>
        </c:dLbls>
        <c:axId val="2087992223"/>
        <c:axId val="2086428495"/>
      </c:areaChart>
      <c:catAx>
        <c:axId val="208799222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86428495"/>
        <c:crosses val="autoZero"/>
        <c:auto val="1"/>
        <c:lblAlgn val="ctr"/>
        <c:lblOffset val="100"/>
        <c:noMultiLvlLbl val="0"/>
      </c:catAx>
      <c:valAx>
        <c:axId val="2086428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87992223"/>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860327542715098E-2"/>
          <c:y val="1.0232870742275767E-2"/>
          <c:w val="0.90913806379552042"/>
          <c:h val="0.80154077886743891"/>
        </c:manualLayout>
      </c:layout>
      <c:barChart>
        <c:barDir val="bar"/>
        <c:grouping val="clustered"/>
        <c:varyColors val="0"/>
        <c:ser>
          <c:idx val="0"/>
          <c:order val="0"/>
          <c:tx>
            <c:strRef>
              <c:f>Sheet1!$B$1</c:f>
              <c:strCache>
                <c:ptCount val="1"/>
                <c:pt idx="0">
                  <c:v>YOUR TITLE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Sheet1!$B$2:$B$3</c:f>
              <c:numCache>
                <c:formatCode>General</c:formatCode>
                <c:ptCount val="2"/>
                <c:pt idx="0">
                  <c:v>40</c:v>
                </c:pt>
                <c:pt idx="1">
                  <c:v>80</c:v>
                </c:pt>
              </c:numCache>
            </c:numRef>
          </c:val>
          <c:extLst>
            <c:ext xmlns:c16="http://schemas.microsoft.com/office/drawing/2014/chart" uri="{C3380CC4-5D6E-409C-BE32-E72D297353CC}">
              <c16:uniqueId val="{00000000-5C95-4449-AD82-276D85F5465E}"/>
            </c:ext>
          </c:extLst>
        </c:ser>
        <c:ser>
          <c:idx val="1"/>
          <c:order val="1"/>
          <c:tx>
            <c:strRef>
              <c:f>Sheet1!$C$1</c:f>
              <c:strCache>
                <c:ptCount val="1"/>
                <c:pt idx="0">
                  <c:v>YOUR TITLE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Sheet1!$C$2:$C$3</c:f>
              <c:numCache>
                <c:formatCode>General</c:formatCode>
                <c:ptCount val="2"/>
                <c:pt idx="0">
                  <c:v>50</c:v>
                </c:pt>
                <c:pt idx="1">
                  <c:v>40</c:v>
                </c:pt>
              </c:numCache>
            </c:numRef>
          </c:val>
          <c:extLst>
            <c:ext xmlns:c16="http://schemas.microsoft.com/office/drawing/2014/chart" uri="{C3380CC4-5D6E-409C-BE32-E72D297353CC}">
              <c16:uniqueId val="{00000001-5C95-4449-AD82-276D85F5465E}"/>
            </c:ext>
          </c:extLst>
        </c:ser>
        <c:ser>
          <c:idx val="2"/>
          <c:order val="2"/>
          <c:tx>
            <c:strRef>
              <c:f>Sheet1!$D$1</c:f>
              <c:strCache>
                <c:ptCount val="1"/>
                <c:pt idx="0">
                  <c:v>YOUR TITLE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Sheet1!$D$2:$D$3</c:f>
              <c:numCache>
                <c:formatCode>General</c:formatCode>
                <c:ptCount val="2"/>
                <c:pt idx="0">
                  <c:v>145</c:v>
                </c:pt>
                <c:pt idx="1">
                  <c:v>195</c:v>
                </c:pt>
              </c:numCache>
            </c:numRef>
          </c:val>
          <c:extLst>
            <c:ext xmlns:c16="http://schemas.microsoft.com/office/drawing/2014/chart" uri="{C3380CC4-5D6E-409C-BE32-E72D297353CC}">
              <c16:uniqueId val="{00000002-5C95-4449-AD82-276D85F5465E}"/>
            </c:ext>
          </c:extLst>
        </c:ser>
        <c:ser>
          <c:idx val="3"/>
          <c:order val="3"/>
          <c:tx>
            <c:strRef>
              <c:f>Sheet1!$E$1</c:f>
              <c:strCache>
                <c:ptCount val="1"/>
                <c:pt idx="0">
                  <c:v>YOUR TITLE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Sheet1!$E$2:$E$3</c:f>
              <c:numCache>
                <c:formatCode>General</c:formatCode>
                <c:ptCount val="2"/>
                <c:pt idx="0">
                  <c:v>60</c:v>
                </c:pt>
                <c:pt idx="1">
                  <c:v>60</c:v>
                </c:pt>
              </c:numCache>
            </c:numRef>
          </c:val>
          <c:extLst>
            <c:ext xmlns:c16="http://schemas.microsoft.com/office/drawing/2014/chart" uri="{C3380CC4-5D6E-409C-BE32-E72D297353CC}">
              <c16:uniqueId val="{00000003-5C95-4449-AD82-276D85F5465E}"/>
            </c:ext>
          </c:extLst>
        </c:ser>
        <c:ser>
          <c:idx val="4"/>
          <c:order val="4"/>
          <c:tx>
            <c:strRef>
              <c:f>Sheet1!$F$1</c:f>
              <c:strCache>
                <c:ptCount val="1"/>
                <c:pt idx="0">
                  <c:v>YOUR TITLE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Sheet1!$F$2:$F$3</c:f>
              <c:numCache>
                <c:formatCode>General</c:formatCode>
                <c:ptCount val="2"/>
                <c:pt idx="0">
                  <c:v>85</c:v>
                </c:pt>
                <c:pt idx="1">
                  <c:v>160</c:v>
                </c:pt>
              </c:numCache>
            </c:numRef>
          </c:val>
          <c:extLst>
            <c:ext xmlns:c16="http://schemas.microsoft.com/office/drawing/2014/chart" uri="{C3380CC4-5D6E-409C-BE32-E72D297353CC}">
              <c16:uniqueId val="{00000004-5C95-4449-AD82-276D85F5465E}"/>
            </c:ext>
          </c:extLst>
        </c:ser>
        <c:ser>
          <c:idx val="5"/>
          <c:order val="5"/>
          <c:tx>
            <c:strRef>
              <c:f>Sheet1!$G$1</c:f>
              <c:strCache>
                <c:ptCount val="1"/>
                <c:pt idx="0">
                  <c:v>YOUR TITLE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Sheet1!$G$2:$G$3</c:f>
              <c:numCache>
                <c:formatCode>General</c:formatCode>
                <c:ptCount val="2"/>
                <c:pt idx="0">
                  <c:v>75</c:v>
                </c:pt>
                <c:pt idx="1">
                  <c:v>140</c:v>
                </c:pt>
              </c:numCache>
            </c:numRef>
          </c:val>
          <c:extLst>
            <c:ext xmlns:c16="http://schemas.microsoft.com/office/drawing/2014/chart" uri="{C3380CC4-5D6E-409C-BE32-E72D297353CC}">
              <c16:uniqueId val="{00000005-5C95-4449-AD82-276D85F5465E}"/>
            </c:ext>
          </c:extLst>
        </c:ser>
        <c:dLbls>
          <c:dLblPos val="inEnd"/>
          <c:showLegendKey val="0"/>
          <c:showVal val="1"/>
          <c:showCatName val="0"/>
          <c:showSerName val="0"/>
          <c:showPercent val="0"/>
          <c:showBubbleSize val="0"/>
        </c:dLbls>
        <c:gapWidth val="182"/>
        <c:axId val="-130395360"/>
        <c:axId val="-130398624"/>
      </c:barChart>
      <c:catAx>
        <c:axId val="-130395360"/>
        <c:scaling>
          <c:orientation val="maxMin"/>
        </c:scaling>
        <c:delete val="0"/>
        <c:axPos val="l"/>
        <c:majorGridlines>
          <c:spPr>
            <a:ln w="3175" cap="flat" cmpd="sng" algn="ctr">
              <a:solidFill>
                <a:schemeClr val="bg1">
                  <a:lumMod val="75000"/>
                </a:schemeClr>
              </a:solidFill>
              <a:round/>
            </a:ln>
            <a:effectLst/>
          </c:spPr>
        </c:majorGridlines>
        <c:numFmt formatCode="General" sourceLinked="0"/>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2400" b="1" i="0" u="none" strike="noStrike" kern="1200" baseline="0">
                <a:solidFill>
                  <a:schemeClr val="tx1"/>
                </a:solidFill>
                <a:latin typeface="Poppins" pitchFamily="2" charset="77"/>
                <a:ea typeface="+mn-ea"/>
                <a:cs typeface="Poppins" pitchFamily="2" charset="77"/>
              </a:defRPr>
            </a:pPr>
            <a:endParaRPr lang="en-ES"/>
          </a:p>
        </c:txPr>
        <c:crossAx val="-130398624"/>
        <c:crosses val="autoZero"/>
        <c:auto val="1"/>
        <c:lblAlgn val="ctr"/>
        <c:lblOffset val="100"/>
        <c:noMultiLvlLbl val="0"/>
      </c:catAx>
      <c:valAx>
        <c:axId val="-130398624"/>
        <c:scaling>
          <c:orientation val="minMax"/>
        </c:scaling>
        <c:delete val="0"/>
        <c:axPos val="b"/>
        <c:majorGridlines>
          <c:spPr>
            <a:ln w="3175" cap="flat" cmpd="sng" algn="ctr">
              <a:solidFill>
                <a:schemeClr val="bg1">
                  <a:lumMod val="75000"/>
                </a:schemeClr>
              </a:solidFill>
              <a:round/>
            </a:ln>
            <a:effectLst/>
          </c:spPr>
        </c:majorGridlines>
        <c:minorGridlines>
          <c:spPr>
            <a:ln w="3175" cap="flat" cmpd="sng" algn="ctr">
              <a:solidFill>
                <a:schemeClr val="bg1">
                  <a:lumMod val="75000"/>
                </a:schemeClr>
              </a:solidFill>
              <a:round/>
            </a:ln>
            <a:effectLst/>
          </c:spPr>
        </c:min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1" i="0" u="none" strike="noStrike" kern="1200" baseline="0">
                <a:solidFill>
                  <a:schemeClr val="tx1"/>
                </a:solidFill>
                <a:latin typeface="Poppins" pitchFamily="2" charset="77"/>
                <a:ea typeface="+mn-ea"/>
                <a:cs typeface="Poppins" pitchFamily="2" charset="77"/>
              </a:defRPr>
            </a:pPr>
            <a:endParaRPr lang="en-ES"/>
          </a:p>
        </c:txPr>
        <c:crossAx val="-130395360"/>
        <c:crosses val="max"/>
        <c:crossBetween val="between"/>
      </c:valAx>
      <c:spPr>
        <a:noFill/>
        <a:ln w="3175">
          <a:noFill/>
        </a:ln>
        <a:effectLst/>
      </c:spPr>
    </c:plotArea>
    <c:legend>
      <c:legendPos val="b"/>
      <c:layout>
        <c:manualLayout>
          <c:xMode val="edge"/>
          <c:yMode val="edge"/>
          <c:x val="0"/>
          <c:y val="0.91857674406976708"/>
          <c:w val="1"/>
          <c:h val="6.3588422846498696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Poppins" pitchFamily="2" charset="77"/>
              <a:ea typeface="+mn-ea"/>
              <a:cs typeface="Poppins" pitchFamily="2" charset="77"/>
            </a:defRPr>
          </a:pPr>
          <a:endParaRPr lang="en-ES"/>
        </a:p>
      </c:txPr>
    </c:legend>
    <c:plotVisOnly val="1"/>
    <c:dispBlanksAs val="gap"/>
    <c:showDLblsOverMax val="0"/>
  </c:chart>
  <c:spPr>
    <a:noFill/>
    <a:ln>
      <a:noFill/>
    </a:ln>
    <a:effectLst/>
  </c:spPr>
  <c:txPr>
    <a:bodyPr/>
    <a:lstStyle/>
    <a:p>
      <a:pPr>
        <a:defRPr/>
      </a:pPr>
      <a:endParaRPr lang="en-E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
          <c:y val="0"/>
          <c:w val="1"/>
          <c:h val="0.90658715527679901"/>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dPt>
            <c:idx val="0"/>
            <c:invertIfNegative val="0"/>
            <c:bubble3D val="0"/>
            <c:extLst>
              <c:ext xmlns:c16="http://schemas.microsoft.com/office/drawing/2014/chart" uri="{C3380CC4-5D6E-409C-BE32-E72D297353CC}">
                <c16:uniqueId val="{00000000-6AF0-B342-B64F-A7AEF565D5F3}"/>
              </c:ext>
            </c:extLst>
          </c:dPt>
          <c:dPt>
            <c:idx val="1"/>
            <c:invertIfNegative val="0"/>
            <c:bubble3D val="0"/>
            <c:extLst>
              <c:ext xmlns:c16="http://schemas.microsoft.com/office/drawing/2014/chart" uri="{C3380CC4-5D6E-409C-BE32-E72D297353CC}">
                <c16:uniqueId val="{00000001-6AF0-B342-B64F-A7AEF565D5F3}"/>
              </c:ext>
            </c:extLst>
          </c:dPt>
          <c:dPt>
            <c:idx val="2"/>
            <c:invertIfNegative val="0"/>
            <c:bubble3D val="0"/>
            <c:extLst>
              <c:ext xmlns:c16="http://schemas.microsoft.com/office/drawing/2014/chart" uri="{C3380CC4-5D6E-409C-BE32-E72D297353CC}">
                <c16:uniqueId val="{00000002-6AF0-B342-B64F-A7AEF565D5F3}"/>
              </c:ext>
            </c:extLst>
          </c:dPt>
          <c:dPt>
            <c:idx val="3"/>
            <c:invertIfNegative val="0"/>
            <c:bubble3D val="0"/>
            <c:extLst>
              <c:ext xmlns:c16="http://schemas.microsoft.com/office/drawing/2014/chart" uri="{C3380CC4-5D6E-409C-BE32-E72D297353CC}">
                <c16:uniqueId val="{00000004-6AF0-B342-B64F-A7AEF565D5F3}"/>
              </c:ext>
            </c:extLst>
          </c:dPt>
          <c:errBars>
            <c:errBarType val="plus"/>
            <c:errValType val="cust"/>
            <c:noEndCap val="1"/>
            <c:plus>
              <c:numRef>
                <c:f>Sheet1!$C$2:$C$5</c:f>
                <c:numCache>
                  <c:formatCode>General</c:formatCode>
                  <c:ptCount val="4"/>
                  <c:pt idx="0">
                    <c:v>1.7000000000000002</c:v>
                  </c:pt>
                  <c:pt idx="1">
                    <c:v>3.5</c:v>
                  </c:pt>
                  <c:pt idx="2">
                    <c:v>2.5</c:v>
                  </c:pt>
                  <c:pt idx="3">
                    <c:v>1.5</c:v>
                  </c:pt>
                </c:numCache>
              </c:numRef>
            </c:plus>
            <c:minus>
              <c:numLit>
                <c:formatCode>General</c:formatCode>
                <c:ptCount val="1"/>
                <c:pt idx="0">
                  <c:v>1</c:v>
                </c:pt>
              </c:numLit>
            </c:minus>
            <c:spPr>
              <a:ln w="50800">
                <a:solidFill>
                  <a:schemeClr val="bg1">
                    <a:lumMod val="75000"/>
                  </a:schemeClr>
                </a:solidFill>
                <a:headEnd type="none" w="med" len="med"/>
                <a:tailEnd type="oval" w="med" len="med"/>
              </a:ln>
            </c:spPr>
          </c:errBar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5-6AF0-B342-B64F-A7AEF565D5F3}"/>
            </c:ext>
          </c:extLst>
        </c:ser>
        <c:ser>
          <c:idx val="1"/>
          <c:order val="1"/>
          <c:tx>
            <c:strRef>
              <c:f>Sheet1!$C$1</c:f>
              <c:strCache>
                <c:ptCount val="1"/>
                <c:pt idx="0">
                  <c:v>Series 2</c:v>
                </c:pt>
              </c:strCache>
            </c:strRef>
          </c:tx>
          <c:spPr>
            <a:solidFill>
              <a:schemeClr val="accent1">
                <a:lumMod val="75000"/>
              </a:schemeClr>
            </a:solidFill>
          </c:spPr>
          <c:invertIfNegative val="0"/>
          <c:cat>
            <c:strRef>
              <c:f>Sheet1!$A$2:$A$5</c:f>
              <c:strCache>
                <c:ptCount val="4"/>
                <c:pt idx="0">
                  <c:v>Q1</c:v>
                </c:pt>
                <c:pt idx="1">
                  <c:v>Q2</c:v>
                </c:pt>
                <c:pt idx="2">
                  <c:v>Q3</c:v>
                </c:pt>
                <c:pt idx="3">
                  <c:v>Q4</c:v>
                </c:pt>
              </c:strCache>
            </c:strRef>
          </c:cat>
          <c:val>
            <c:numRef>
              <c:f>Sheet1!$C$2:$C$5</c:f>
              <c:numCache>
                <c:formatCode>General</c:formatCode>
                <c:ptCount val="4"/>
                <c:pt idx="0">
                  <c:v>1.7000000000000002</c:v>
                </c:pt>
                <c:pt idx="1">
                  <c:v>3.5</c:v>
                </c:pt>
                <c:pt idx="2">
                  <c:v>2.5</c:v>
                </c:pt>
                <c:pt idx="3">
                  <c:v>1.5</c:v>
                </c:pt>
              </c:numCache>
            </c:numRef>
          </c:val>
          <c:extLst>
            <c:ext xmlns:c16="http://schemas.microsoft.com/office/drawing/2014/chart" uri="{C3380CC4-5D6E-409C-BE32-E72D297353CC}">
              <c16:uniqueId val="{00000006-6AF0-B342-B64F-A7AEF565D5F3}"/>
            </c:ext>
          </c:extLst>
        </c:ser>
        <c:dLbls>
          <c:showLegendKey val="0"/>
          <c:showVal val="0"/>
          <c:showCatName val="0"/>
          <c:showSerName val="0"/>
          <c:showPercent val="0"/>
          <c:showBubbleSize val="0"/>
        </c:dLbls>
        <c:gapWidth val="150"/>
        <c:axId val="809388688"/>
        <c:axId val="809394128"/>
      </c:barChart>
      <c:catAx>
        <c:axId val="809388688"/>
        <c:scaling>
          <c:orientation val="minMax"/>
        </c:scaling>
        <c:delete val="0"/>
        <c:axPos val="b"/>
        <c:numFmt formatCode="General" sourceLinked="0"/>
        <c:majorTickMark val="out"/>
        <c:minorTickMark val="none"/>
        <c:tickLblPos val="nextTo"/>
        <c:spPr>
          <a:ln>
            <a:noFill/>
          </a:ln>
        </c:spPr>
        <c:txPr>
          <a:bodyPr/>
          <a:lstStyle/>
          <a:p>
            <a:pPr>
              <a:defRPr sz="2400" b="1" i="0">
                <a:solidFill>
                  <a:schemeClr val="tx1"/>
                </a:solidFill>
                <a:latin typeface="Poppins" pitchFamily="2" charset="77"/>
                <a:cs typeface="Poppins" pitchFamily="2" charset="77"/>
              </a:defRPr>
            </a:pPr>
            <a:endParaRPr lang="en-ES"/>
          </a:p>
        </c:txPr>
        <c:crossAx val="809394128"/>
        <c:crosses val="autoZero"/>
        <c:auto val="1"/>
        <c:lblAlgn val="ctr"/>
        <c:lblOffset val="100"/>
        <c:noMultiLvlLbl val="0"/>
      </c:catAx>
      <c:valAx>
        <c:axId val="809394128"/>
        <c:scaling>
          <c:orientation val="minMax"/>
        </c:scaling>
        <c:delete val="1"/>
        <c:axPos val="l"/>
        <c:numFmt formatCode="General" sourceLinked="1"/>
        <c:majorTickMark val="out"/>
        <c:minorTickMark val="none"/>
        <c:tickLblPos val="nextTo"/>
        <c:crossAx val="809388688"/>
        <c:crosses val="autoZero"/>
        <c:crossBetween val="between"/>
      </c:valAx>
    </c:plotArea>
    <c:plotVisOnly val="1"/>
    <c:dispBlanksAs val="gap"/>
    <c:showDLblsOverMax val="0"/>
  </c:chart>
  <c:txPr>
    <a:bodyPr/>
    <a:lstStyle/>
    <a:p>
      <a:pPr>
        <a:defRPr sz="1800"/>
      </a:pPr>
      <a:endParaRPr lang="en-E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8431651679961"/>
          <c:y val="0.17700153315895992"/>
          <c:w val="0.50603161428533983"/>
          <c:h val="0.61520867228554343"/>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4F56-2E44-ABFC-664D70091849}"/>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4F56-2E44-ABFC-664D70091849}"/>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4F56-2E44-ABFC-664D70091849}"/>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4F56-2E44-ABFC-664D70091849}"/>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9-4F56-2E44-ABFC-664D70091849}"/>
              </c:ext>
            </c:extLst>
          </c:dPt>
          <c:dPt>
            <c:idx val="5"/>
            <c:bubble3D val="0"/>
            <c:spPr>
              <a:solidFill>
                <a:schemeClr val="accent6"/>
              </a:solidFill>
              <a:ln>
                <a:solidFill>
                  <a:schemeClr val="bg1"/>
                </a:solidFill>
              </a:ln>
              <a:effectLst/>
            </c:spPr>
            <c:extLst>
              <c:ext xmlns:c16="http://schemas.microsoft.com/office/drawing/2014/chart" uri="{C3380CC4-5D6E-409C-BE32-E72D297353CC}">
                <c16:uniqueId val="{0000000B-4F56-2E44-ABFC-664D70091849}"/>
              </c:ext>
            </c:extLst>
          </c:dPt>
          <c:dLbls>
            <c:delete val="1"/>
          </c:dLbls>
          <c:cat>
            <c:strRef>
              <c:f>Sheet1!$A$2:$A$6</c:f>
              <c:strCache>
                <c:ptCount val="4"/>
                <c:pt idx="0">
                  <c:v>1st Qtr</c:v>
                </c:pt>
                <c:pt idx="1">
                  <c:v>2nd Qtr</c:v>
                </c:pt>
                <c:pt idx="2">
                  <c:v>3rd Qtr</c:v>
                </c:pt>
                <c:pt idx="3">
                  <c:v>4th Qtr</c:v>
                </c:pt>
              </c:strCache>
            </c:strRef>
          </c:cat>
          <c:val>
            <c:numRef>
              <c:f>Sheet1!$B$2:$B$6</c:f>
              <c:numCache>
                <c:formatCode>0%</c:formatCode>
                <c:ptCount val="5"/>
                <c:pt idx="0">
                  <c:v>0.35</c:v>
                </c:pt>
                <c:pt idx="1">
                  <c:v>0.16</c:v>
                </c:pt>
                <c:pt idx="2">
                  <c:v>0.21</c:v>
                </c:pt>
                <c:pt idx="3">
                  <c:v>0.19</c:v>
                </c:pt>
                <c:pt idx="4">
                  <c:v>0.23</c:v>
                </c:pt>
              </c:numCache>
            </c:numRef>
          </c:val>
          <c:extLst>
            <c:ext xmlns:c16="http://schemas.microsoft.com/office/drawing/2014/chart" uri="{C3380CC4-5D6E-409C-BE32-E72D297353CC}">
              <c16:uniqueId val="{0000000C-4F56-2E44-ABFC-664D70091849}"/>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E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8431651679961"/>
          <c:y val="0.17700153315895992"/>
          <c:w val="0.50603161428533983"/>
          <c:h val="0.61520867228554343"/>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FFB4-504A-9CCA-291EDAF94D67}"/>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FFB4-504A-9CCA-291EDAF94D67}"/>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FFB4-504A-9CCA-291EDAF94D67}"/>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FFB4-504A-9CCA-291EDAF94D67}"/>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9-FFB4-504A-9CCA-291EDAF94D67}"/>
              </c:ext>
            </c:extLst>
          </c:dPt>
          <c:dPt>
            <c:idx val="5"/>
            <c:bubble3D val="0"/>
            <c:spPr>
              <a:solidFill>
                <a:schemeClr val="accent6"/>
              </a:solidFill>
              <a:ln>
                <a:solidFill>
                  <a:schemeClr val="bg1"/>
                </a:solidFill>
              </a:ln>
              <a:effectLst/>
            </c:spPr>
            <c:extLst>
              <c:ext xmlns:c16="http://schemas.microsoft.com/office/drawing/2014/chart" uri="{C3380CC4-5D6E-409C-BE32-E72D297353CC}">
                <c16:uniqueId val="{0000000B-FFB4-504A-9CCA-291EDAF94D67}"/>
              </c:ext>
            </c:extLst>
          </c:dPt>
          <c:dLbls>
            <c:delete val="1"/>
          </c:dLbls>
          <c:cat>
            <c:strRef>
              <c:f>Sheet1!$A$2:$A$7</c:f>
              <c:strCache>
                <c:ptCount val="6"/>
                <c:pt idx="0">
                  <c:v>1st Qtr</c:v>
                </c:pt>
                <c:pt idx="1">
                  <c:v>2nd Qtr</c:v>
                </c:pt>
                <c:pt idx="2">
                  <c:v>3rd Qtr</c:v>
                </c:pt>
                <c:pt idx="3">
                  <c:v>4th Qtr</c:v>
                </c:pt>
                <c:pt idx="4">
                  <c:v>1st Qtr</c:v>
                </c:pt>
                <c:pt idx="5">
                  <c:v>2nd Qtr</c:v>
                </c:pt>
              </c:strCache>
            </c:strRef>
          </c:cat>
          <c:val>
            <c:numRef>
              <c:f>Sheet1!$B$2:$B$7</c:f>
              <c:numCache>
                <c:formatCode>General</c:formatCode>
                <c:ptCount val="6"/>
                <c:pt idx="0">
                  <c:v>8.1999999999999993</c:v>
                </c:pt>
                <c:pt idx="1">
                  <c:v>3.2</c:v>
                </c:pt>
                <c:pt idx="2">
                  <c:v>1.4</c:v>
                </c:pt>
                <c:pt idx="3">
                  <c:v>1.2</c:v>
                </c:pt>
                <c:pt idx="4">
                  <c:v>3</c:v>
                </c:pt>
                <c:pt idx="5">
                  <c:v>2</c:v>
                </c:pt>
              </c:numCache>
            </c:numRef>
          </c:val>
          <c:extLst>
            <c:ext xmlns:c16="http://schemas.microsoft.com/office/drawing/2014/chart" uri="{C3380CC4-5D6E-409C-BE32-E72D297353CC}">
              <c16:uniqueId val="{0000000C-FFB4-504A-9CCA-291EDAF94D67}"/>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E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solidFill>
                <a:schemeClr val="accent2"/>
              </a:solidFill>
              <a:effectLst/>
            </c:spPr>
            <c:extLst>
              <c:ext xmlns:c16="http://schemas.microsoft.com/office/drawing/2014/chart" uri="{C3380CC4-5D6E-409C-BE32-E72D297353CC}">
                <c16:uniqueId val="{00000001-9B59-D94A-BBC4-0BC09D8EA5DC}"/>
              </c:ext>
            </c:extLst>
          </c:dPt>
          <c:dPt>
            <c:idx val="1"/>
            <c:bubble3D val="0"/>
            <c:spPr>
              <a:solidFill>
                <a:srgbClr val="A6A6A6">
                  <a:alpha val="30000"/>
                </a:srgbClr>
              </a:solidFill>
              <a:effectLst/>
            </c:spPr>
            <c:extLst>
              <c:ext xmlns:c16="http://schemas.microsoft.com/office/drawing/2014/chart" uri="{C3380CC4-5D6E-409C-BE32-E72D297353CC}">
                <c16:uniqueId val="{00000003-9B59-D94A-BBC4-0BC09D8EA5DC}"/>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9B59-D94A-BBC4-0BC09D8EA5DC}"/>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E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solidFill>
                <a:schemeClr val="accent1"/>
              </a:solidFill>
              <a:effectLst/>
            </c:spPr>
            <c:extLst>
              <c:ext xmlns:c16="http://schemas.microsoft.com/office/drawing/2014/chart" uri="{C3380CC4-5D6E-409C-BE32-E72D297353CC}">
                <c16:uniqueId val="{00000001-C5F7-164B-9EC0-2E7131B425DB}"/>
              </c:ext>
            </c:extLst>
          </c:dPt>
          <c:dPt>
            <c:idx val="1"/>
            <c:bubble3D val="0"/>
            <c:spPr>
              <a:solidFill>
                <a:srgbClr val="A6A6A6">
                  <a:alpha val="30000"/>
                </a:srgbClr>
              </a:solidFill>
              <a:effectLst/>
            </c:spPr>
            <c:extLst>
              <c:ext xmlns:c16="http://schemas.microsoft.com/office/drawing/2014/chart" uri="{C3380CC4-5D6E-409C-BE32-E72D297353CC}">
                <c16:uniqueId val="{00000003-C5F7-164B-9EC0-2E7131B425DB}"/>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C5F7-164B-9EC0-2E7131B425DB}"/>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E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3452002385493473E-2"/>
          <c:y val="3.0938070778966448E-2"/>
          <c:w val="0.85471812184453899"/>
          <c:h val="0.88831072613281381"/>
        </c:manualLayout>
      </c:layout>
      <c:lineChart>
        <c:grouping val="standard"/>
        <c:varyColors val="0"/>
        <c:ser>
          <c:idx val="0"/>
          <c:order val="0"/>
          <c:tx>
            <c:strRef>
              <c:f>Sheet1!$B$1</c:f>
              <c:strCache>
                <c:ptCount val="1"/>
                <c:pt idx="0">
                  <c:v>Line 1 Line</c:v>
                </c:pt>
              </c:strCache>
            </c:strRef>
          </c:tx>
          <c:spPr>
            <a:ln w="50800" cmpd="sng">
              <a:solidFill>
                <a:schemeClr val="accent3"/>
              </a:solidFill>
            </a:ln>
            <a:effectLst/>
          </c:spPr>
          <c:marker>
            <c:symbol val="circle"/>
            <c:size val="5"/>
            <c:spPr>
              <a:solidFill>
                <a:schemeClr val="accent4"/>
              </a:solidFill>
              <a:ln w="12700" cmpd="sng">
                <a:solidFill>
                  <a:schemeClr val="accent4"/>
                </a:solidFill>
              </a:ln>
              <a:effectLst/>
            </c:spPr>
          </c:marker>
          <c:cat>
            <c:strRef>
              <c:f>Sheet1!$A$2:$A$6</c:f>
              <c:strCache>
                <c:ptCount val="5"/>
                <c:pt idx="0">
                  <c:v>KEYPOINT 1</c:v>
                </c:pt>
                <c:pt idx="1">
                  <c:v>KEYPOINT 2</c:v>
                </c:pt>
                <c:pt idx="2">
                  <c:v>KEYPOINT 3</c:v>
                </c:pt>
                <c:pt idx="3">
                  <c:v>KEYPOINT 4</c:v>
                </c:pt>
                <c:pt idx="4">
                  <c:v>KEYPOINT 5</c:v>
                </c:pt>
              </c:strCache>
            </c:strRef>
          </c:cat>
          <c:val>
            <c:numRef>
              <c:f>Sheet1!$B$2:$B$6</c:f>
              <c:numCache>
                <c:formatCode>General</c:formatCode>
                <c:ptCount val="5"/>
                <c:pt idx="0">
                  <c:v>50</c:v>
                </c:pt>
                <c:pt idx="1">
                  <c:v>40</c:v>
                </c:pt>
                <c:pt idx="2">
                  <c:v>250</c:v>
                </c:pt>
                <c:pt idx="3">
                  <c:v>70</c:v>
                </c:pt>
                <c:pt idx="4">
                  <c:v>50</c:v>
                </c:pt>
              </c:numCache>
            </c:numRef>
          </c:val>
          <c:smooth val="1"/>
          <c:extLst>
            <c:ext xmlns:c16="http://schemas.microsoft.com/office/drawing/2014/chart" uri="{C3380CC4-5D6E-409C-BE32-E72D297353CC}">
              <c16:uniqueId val="{00000000-BAF9-5142-A0A7-9FD0376CAE46}"/>
            </c:ext>
          </c:extLst>
        </c:ser>
        <c:ser>
          <c:idx val="1"/>
          <c:order val="1"/>
          <c:tx>
            <c:strRef>
              <c:f>Sheet1!$C$1</c:f>
              <c:strCache>
                <c:ptCount val="1"/>
                <c:pt idx="0">
                  <c:v>Line 2 Line</c:v>
                </c:pt>
              </c:strCache>
            </c:strRef>
          </c:tx>
          <c:spPr>
            <a:ln w="50800" cmpd="sng">
              <a:solidFill>
                <a:schemeClr val="accent1"/>
              </a:solidFill>
            </a:ln>
            <a:effectLst/>
          </c:spPr>
          <c:marker>
            <c:symbol val="circle"/>
            <c:size val="5"/>
            <c:spPr>
              <a:solidFill>
                <a:schemeClr val="accent1"/>
              </a:solidFill>
              <a:ln w="12700" cmpd="sng">
                <a:solidFill>
                  <a:schemeClr val="accent1"/>
                </a:solidFill>
              </a:ln>
              <a:effectLst/>
            </c:spPr>
          </c:marker>
          <c:cat>
            <c:strRef>
              <c:f>Sheet1!$A$2:$A$6</c:f>
              <c:strCache>
                <c:ptCount val="5"/>
                <c:pt idx="0">
                  <c:v>KEYPOINT 1</c:v>
                </c:pt>
                <c:pt idx="1">
                  <c:v>KEYPOINT 2</c:v>
                </c:pt>
                <c:pt idx="2">
                  <c:v>KEYPOINT 3</c:v>
                </c:pt>
                <c:pt idx="3">
                  <c:v>KEYPOINT 4</c:v>
                </c:pt>
                <c:pt idx="4">
                  <c:v>KEYPOINT 5</c:v>
                </c:pt>
              </c:strCache>
            </c:strRef>
          </c:cat>
          <c:val>
            <c:numRef>
              <c:f>Sheet1!$C$2:$C$6</c:f>
              <c:numCache>
                <c:formatCode>General</c:formatCode>
                <c:ptCount val="5"/>
                <c:pt idx="0">
                  <c:v>0</c:v>
                </c:pt>
                <c:pt idx="1">
                  <c:v>170</c:v>
                </c:pt>
                <c:pt idx="2">
                  <c:v>110</c:v>
                </c:pt>
                <c:pt idx="3">
                  <c:v>210</c:v>
                </c:pt>
                <c:pt idx="4">
                  <c:v>300</c:v>
                </c:pt>
              </c:numCache>
            </c:numRef>
          </c:val>
          <c:smooth val="1"/>
          <c:extLst>
            <c:ext xmlns:c16="http://schemas.microsoft.com/office/drawing/2014/chart" uri="{C3380CC4-5D6E-409C-BE32-E72D297353CC}">
              <c16:uniqueId val="{00000001-BAF9-5142-A0A7-9FD0376CAE46}"/>
            </c:ext>
          </c:extLst>
        </c:ser>
        <c:dLbls>
          <c:showLegendKey val="0"/>
          <c:showVal val="0"/>
          <c:showCatName val="0"/>
          <c:showSerName val="0"/>
          <c:showPercent val="0"/>
          <c:showBubbleSize val="0"/>
        </c:dLbls>
        <c:marker val="1"/>
        <c:smooth val="0"/>
        <c:axId val="-1808985568"/>
        <c:axId val="-1808985024"/>
      </c:lineChart>
      <c:catAx>
        <c:axId val="-1808985568"/>
        <c:scaling>
          <c:orientation val="minMax"/>
        </c:scaling>
        <c:delete val="0"/>
        <c:axPos val="b"/>
        <c:majorGridlines>
          <c:spPr>
            <a:ln w="3175" cmpd="sng">
              <a:solidFill>
                <a:schemeClr val="bg1">
                  <a:lumMod val="75000"/>
                </a:schemeClr>
              </a:solidFill>
            </a:ln>
          </c:spPr>
        </c:majorGridlines>
        <c:numFmt formatCode="General" sourceLinked="0"/>
        <c:majorTickMark val="none"/>
        <c:minorTickMark val="none"/>
        <c:tickLblPos val="nextTo"/>
        <c:spPr>
          <a:ln>
            <a:noFill/>
          </a:ln>
        </c:spPr>
        <c:txPr>
          <a:bodyPr/>
          <a:lstStyle/>
          <a:p>
            <a:pPr algn="ctr">
              <a:defRPr sz="2400" b="1" i="0">
                <a:solidFill>
                  <a:schemeClr val="tx1"/>
                </a:solidFill>
                <a:latin typeface="Poppins" pitchFamily="2" charset="77"/>
                <a:cs typeface="Poppins" pitchFamily="2" charset="77"/>
              </a:defRPr>
            </a:pPr>
            <a:endParaRPr lang="en-ES"/>
          </a:p>
        </c:txPr>
        <c:crossAx val="-1808985024"/>
        <c:crosses val="autoZero"/>
        <c:auto val="1"/>
        <c:lblAlgn val="ctr"/>
        <c:lblOffset val="100"/>
        <c:noMultiLvlLbl val="0"/>
      </c:catAx>
      <c:valAx>
        <c:axId val="-1808985024"/>
        <c:scaling>
          <c:orientation val="minMax"/>
        </c:scaling>
        <c:delete val="0"/>
        <c:axPos val="l"/>
        <c:majorGridlines>
          <c:spPr>
            <a:ln w="3175" cmpd="sng">
              <a:solidFill>
                <a:schemeClr val="bg1">
                  <a:lumMod val="75000"/>
                </a:schemeClr>
              </a:solidFill>
            </a:ln>
          </c:spPr>
        </c:majorGridlines>
        <c:numFmt formatCode="General" sourceLinked="1"/>
        <c:majorTickMark val="none"/>
        <c:minorTickMark val="none"/>
        <c:tickLblPos val="nextTo"/>
        <c:spPr>
          <a:ln>
            <a:noFill/>
          </a:ln>
        </c:spPr>
        <c:txPr>
          <a:bodyPr/>
          <a:lstStyle/>
          <a:p>
            <a:pPr>
              <a:defRPr sz="2400" b="1" i="0">
                <a:solidFill>
                  <a:schemeClr val="tx1"/>
                </a:solidFill>
                <a:latin typeface="Poppins" pitchFamily="2" charset="77"/>
                <a:cs typeface="Poppins" pitchFamily="2" charset="77"/>
              </a:defRPr>
            </a:pPr>
            <a:endParaRPr lang="en-ES"/>
          </a:p>
        </c:txPr>
        <c:crossAx val="-1808985568"/>
        <c:crosses val="autoZero"/>
        <c:crossBetween val="midCat"/>
      </c:valAx>
      <c:spPr>
        <a:ln w="3175" cmpd="sng">
          <a:solidFill>
            <a:schemeClr val="bg1">
              <a:lumMod val="75000"/>
            </a:schemeClr>
          </a:solidFill>
        </a:ln>
      </c:spPr>
    </c:plotArea>
    <c:plotVisOnly val="1"/>
    <c:dispBlanksAs val="gap"/>
    <c:showDLblsOverMax val="0"/>
  </c:chart>
  <c:txPr>
    <a:bodyPr/>
    <a:lstStyle/>
    <a:p>
      <a:pPr>
        <a:defRPr sz="1100"/>
      </a:pPr>
      <a:endParaRPr lang="en-E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r>
                      <a:rPr lang="en-US" dirty="0"/>
                      <a:t>40</a:t>
                    </a:r>
                  </a:p>
                </c:rich>
              </c:tx>
              <c:dLblPos val="outEnd"/>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1-08B2-4B42-AA49-7B0917546814}"/>
                </c:ext>
              </c:extLst>
            </c:dLbl>
            <c:dLbl>
              <c:idx val="1"/>
              <c:tx>
                <c:rich>
                  <a:bodyPr/>
                  <a:lstStyle/>
                  <a:p>
                    <a:r>
                      <a:rPr lang="en-US" dirty="0"/>
                      <a:t>50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8B2-4B42-AA49-7B0917546814}"/>
                </c:ext>
              </c:extLst>
            </c:dLbl>
            <c:dLbl>
              <c:idx val="2"/>
              <c:tx>
                <c:rich>
                  <a:bodyPr/>
                  <a:lstStyle/>
                  <a:p>
                    <a:r>
                      <a:rPr lang="en-US"/>
                      <a:t>60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08B2-4B42-AA49-7B0917546814}"/>
                </c:ext>
              </c:extLst>
            </c:dLbl>
            <c:dLbl>
              <c:idx val="3"/>
              <c:tx>
                <c:rich>
                  <a:bodyPr/>
                  <a:lstStyle/>
                  <a:p>
                    <a:r>
                      <a:rPr lang="en-US"/>
                      <a:t>70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08B2-4B42-AA49-7B0917546814}"/>
                </c:ext>
              </c:extLst>
            </c:dLbl>
            <c:dLbl>
              <c:idx val="4"/>
              <c:tx>
                <c:rich>
                  <a:bodyPr/>
                  <a:lstStyle/>
                  <a:p>
                    <a:r>
                      <a:rPr lang="en-US"/>
                      <a:t>90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08B2-4B42-AA49-7B0917546814}"/>
                </c:ext>
              </c:extLst>
            </c:dLbl>
            <c:numFmt formatCode="0&quot;mbps&quot;" sourceLinked="0"/>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dk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spPr>
              <a:ln w="19050" cap="rnd">
                <a:solidFill>
                  <a:schemeClr val="accent1"/>
                </a:solidFill>
              </a:ln>
              <a:effectLst/>
            </c:spPr>
            <c:trendlineType val="exp"/>
            <c:dispRSqr val="0"/>
            <c:dispEq val="0"/>
          </c:trendline>
          <c:cat>
            <c:numRef>
              <c:f>Sheet1!$A$2:$A$6</c:f>
              <c:numCache>
                <c:formatCode>General</c:formatCode>
                <c:ptCount val="5"/>
                <c:pt idx="0">
                  <c:v>2021</c:v>
                </c:pt>
                <c:pt idx="1">
                  <c:v>2022</c:v>
                </c:pt>
                <c:pt idx="2">
                  <c:v>2023</c:v>
                </c:pt>
                <c:pt idx="3">
                  <c:v>2024</c:v>
                </c:pt>
                <c:pt idx="4">
                  <c:v>2025</c:v>
                </c:pt>
              </c:numCache>
            </c:numRef>
          </c:cat>
          <c:val>
            <c:numRef>
              <c:f>Sheet1!$B$2:$B$6</c:f>
              <c:numCache>
                <c:formatCode>General</c:formatCode>
                <c:ptCount val="5"/>
                <c:pt idx="0">
                  <c:v>40</c:v>
                </c:pt>
                <c:pt idx="1">
                  <c:v>50</c:v>
                </c:pt>
                <c:pt idx="2">
                  <c:v>60</c:v>
                </c:pt>
                <c:pt idx="3">
                  <c:v>70</c:v>
                </c:pt>
                <c:pt idx="4">
                  <c:v>90</c:v>
                </c:pt>
              </c:numCache>
            </c:numRef>
          </c:val>
          <c:extLst>
            <c:ext xmlns:c16="http://schemas.microsoft.com/office/drawing/2014/chart" uri="{C3380CC4-5D6E-409C-BE32-E72D297353CC}">
              <c16:uniqueId val="{00000000-FADD-CD4F-BF68-D9BD99A16BB0}"/>
            </c:ext>
          </c:extLst>
        </c:ser>
        <c:dLbls>
          <c:showLegendKey val="0"/>
          <c:showVal val="0"/>
          <c:showCatName val="0"/>
          <c:showSerName val="0"/>
          <c:showPercent val="0"/>
          <c:showBubbleSize val="0"/>
        </c:dLbls>
        <c:gapWidth val="267"/>
        <c:overlap val="-43"/>
        <c:axId val="-1808991008"/>
        <c:axId val="-1808990464"/>
      </c:barChart>
      <c:catAx>
        <c:axId val="-180899100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ES"/>
          </a:p>
        </c:txPr>
        <c:crossAx val="-1808990464"/>
        <c:crosses val="autoZero"/>
        <c:auto val="1"/>
        <c:lblAlgn val="ctr"/>
        <c:lblOffset val="100"/>
        <c:noMultiLvlLbl val="0"/>
      </c:catAx>
      <c:valAx>
        <c:axId val="-180899046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ES"/>
          </a:p>
        </c:txPr>
        <c:crossAx val="-180899100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E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38E-BD4D-8CE0-127288C6BE0A}"/>
              </c:ext>
            </c:extLst>
          </c:dPt>
          <c:dPt>
            <c:idx val="1"/>
            <c:bubble3D val="0"/>
            <c:spPr>
              <a:solidFill>
                <a:schemeClr val="accent2"/>
              </a:solidFill>
              <a:ln w="19050">
                <a:noFill/>
              </a:ln>
              <a:effectLst/>
            </c:spPr>
            <c:extLst>
              <c:ext xmlns:c16="http://schemas.microsoft.com/office/drawing/2014/chart" uri="{C3380CC4-5D6E-409C-BE32-E72D297353CC}">
                <c16:uniqueId val="{00000003-738E-BD4D-8CE0-127288C6BE0A}"/>
              </c:ext>
            </c:extLst>
          </c:dPt>
          <c:dPt>
            <c:idx val="2"/>
            <c:bubble3D val="0"/>
            <c:spPr>
              <a:solidFill>
                <a:schemeClr val="accent3"/>
              </a:solidFill>
              <a:ln w="19050">
                <a:noFill/>
              </a:ln>
              <a:effectLst/>
            </c:spPr>
            <c:extLst>
              <c:ext xmlns:c16="http://schemas.microsoft.com/office/drawing/2014/chart" uri="{C3380CC4-5D6E-409C-BE32-E72D297353CC}">
                <c16:uniqueId val="{00000005-738E-BD4D-8CE0-127288C6BE0A}"/>
              </c:ext>
            </c:extLst>
          </c:dPt>
          <c:dLbls>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Poppins" pitchFamily="2" charset="77"/>
                    <a:ea typeface="+mn-ea"/>
                    <a:cs typeface="Poppins" pitchFamily="2" charset="77"/>
                  </a:defRPr>
                </a:pPr>
                <a:endParaRPr lang="en-E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738E-BD4D-8CE0-127288C6BE0A}"/>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showDLblsOverMax val="0"/>
  </c:chart>
  <c:spPr>
    <a:noFill/>
    <a:ln>
      <a:noFill/>
    </a:ln>
    <a:effectLst/>
  </c:spPr>
  <c:txPr>
    <a:bodyPr/>
    <a:lstStyle/>
    <a:p>
      <a:pPr>
        <a:defRPr sz="2400" b="1" i="0">
          <a:solidFill>
            <a:schemeClr val="bg1"/>
          </a:solidFill>
          <a:latin typeface="Poppins" pitchFamily="2" charset="77"/>
          <a:cs typeface="Poppins" pitchFamily="2" charset="77"/>
        </a:defRPr>
      </a:pPr>
      <a:endParaRPr lang="en-E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6.0531797808164402E-2"/>
          <c:y val="1.98165924953108E-2"/>
          <c:w val="0.915180345833151"/>
          <c:h val="0.88637804311149104"/>
        </c:manualLayout>
      </c:layout>
      <c:barChart>
        <c:barDir val="col"/>
        <c:grouping val="clustered"/>
        <c:varyColors val="0"/>
        <c:ser>
          <c:idx val="0"/>
          <c:order val="0"/>
          <c:tx>
            <c:strRef>
              <c:f>Sheet1!$B$1</c:f>
              <c:strCache>
                <c:ptCount val="1"/>
                <c:pt idx="0">
                  <c:v>Data 1</c:v>
                </c:pt>
              </c:strCache>
            </c:strRef>
          </c:tx>
          <c:spPr>
            <a:solidFill>
              <a:schemeClr val="accent1"/>
            </a:solidFill>
          </c:spPr>
          <c:invertIfNegative val="0"/>
          <c:cat>
            <c:strRef>
              <c:f>Sheet1!$A$2:$A$4</c:f>
              <c:strCache>
                <c:ptCount val="3"/>
                <c:pt idx="0">
                  <c:v>TITLE 01</c:v>
                </c:pt>
                <c:pt idx="1">
                  <c:v>TITLE 02</c:v>
                </c:pt>
                <c:pt idx="2">
                  <c:v>TITLE 03</c:v>
                </c:pt>
              </c:strCache>
            </c:strRef>
          </c:cat>
          <c:val>
            <c:numRef>
              <c:f>Sheet1!$B$2:$B$4</c:f>
              <c:numCache>
                <c:formatCode>General</c:formatCode>
                <c:ptCount val="3"/>
                <c:pt idx="0">
                  <c:v>80</c:v>
                </c:pt>
                <c:pt idx="1">
                  <c:v>120</c:v>
                </c:pt>
                <c:pt idx="2">
                  <c:v>150</c:v>
                </c:pt>
              </c:numCache>
            </c:numRef>
          </c:val>
          <c:extLst>
            <c:ext xmlns:c16="http://schemas.microsoft.com/office/drawing/2014/chart" uri="{C3380CC4-5D6E-409C-BE32-E72D297353CC}">
              <c16:uniqueId val="{00000000-839D-3D48-A366-E845AD756316}"/>
            </c:ext>
          </c:extLst>
        </c:ser>
        <c:ser>
          <c:idx val="1"/>
          <c:order val="1"/>
          <c:tx>
            <c:strRef>
              <c:f>Sheet1!$C$1</c:f>
              <c:strCache>
                <c:ptCount val="1"/>
                <c:pt idx="0">
                  <c:v>Data 2</c:v>
                </c:pt>
              </c:strCache>
            </c:strRef>
          </c:tx>
          <c:spPr>
            <a:solidFill>
              <a:schemeClr val="accent2"/>
            </a:solidFill>
          </c:spPr>
          <c:invertIfNegative val="0"/>
          <c:cat>
            <c:strRef>
              <c:f>Sheet1!$A$2:$A$4</c:f>
              <c:strCache>
                <c:ptCount val="3"/>
                <c:pt idx="0">
                  <c:v>TITLE 01</c:v>
                </c:pt>
                <c:pt idx="1">
                  <c:v>TITLE 02</c:v>
                </c:pt>
                <c:pt idx="2">
                  <c:v>TITLE 03</c:v>
                </c:pt>
              </c:strCache>
            </c:strRef>
          </c:cat>
          <c:val>
            <c:numRef>
              <c:f>Sheet1!$C$2:$C$4</c:f>
              <c:numCache>
                <c:formatCode>General</c:formatCode>
                <c:ptCount val="3"/>
                <c:pt idx="0">
                  <c:v>500</c:v>
                </c:pt>
                <c:pt idx="1">
                  <c:v>430</c:v>
                </c:pt>
                <c:pt idx="2">
                  <c:v>400</c:v>
                </c:pt>
              </c:numCache>
            </c:numRef>
          </c:val>
          <c:extLst>
            <c:ext xmlns:c16="http://schemas.microsoft.com/office/drawing/2014/chart" uri="{C3380CC4-5D6E-409C-BE32-E72D297353CC}">
              <c16:uniqueId val="{00000001-839D-3D48-A366-E845AD756316}"/>
            </c:ext>
          </c:extLst>
        </c:ser>
        <c:ser>
          <c:idx val="2"/>
          <c:order val="2"/>
          <c:tx>
            <c:strRef>
              <c:f>Sheet1!$D$1</c:f>
              <c:strCache>
                <c:ptCount val="1"/>
                <c:pt idx="0">
                  <c:v> Data 3</c:v>
                </c:pt>
              </c:strCache>
            </c:strRef>
          </c:tx>
          <c:spPr>
            <a:solidFill>
              <a:schemeClr val="accent3"/>
            </a:solidFill>
          </c:spPr>
          <c:invertIfNegative val="0"/>
          <c:cat>
            <c:strRef>
              <c:f>Sheet1!$A$2:$A$4</c:f>
              <c:strCache>
                <c:ptCount val="3"/>
                <c:pt idx="0">
                  <c:v>TITLE 01</c:v>
                </c:pt>
                <c:pt idx="1">
                  <c:v>TITLE 02</c:v>
                </c:pt>
                <c:pt idx="2">
                  <c:v>TITLE 03</c:v>
                </c:pt>
              </c:strCache>
            </c:strRef>
          </c:cat>
          <c:val>
            <c:numRef>
              <c:f>Sheet1!$D$2:$D$4</c:f>
              <c:numCache>
                <c:formatCode>General</c:formatCode>
                <c:ptCount val="3"/>
                <c:pt idx="0">
                  <c:v>230</c:v>
                </c:pt>
                <c:pt idx="1">
                  <c:v>125</c:v>
                </c:pt>
                <c:pt idx="2">
                  <c:v>420</c:v>
                </c:pt>
              </c:numCache>
            </c:numRef>
          </c:val>
          <c:extLst>
            <c:ext xmlns:c16="http://schemas.microsoft.com/office/drawing/2014/chart" uri="{C3380CC4-5D6E-409C-BE32-E72D297353CC}">
              <c16:uniqueId val="{00000002-839D-3D48-A366-E845AD756316}"/>
            </c:ext>
          </c:extLst>
        </c:ser>
        <c:ser>
          <c:idx val="3"/>
          <c:order val="3"/>
          <c:tx>
            <c:strRef>
              <c:f>Sheet1!$E$1</c:f>
              <c:strCache>
                <c:ptCount val="1"/>
                <c:pt idx="0">
                  <c:v>Data 4</c:v>
                </c:pt>
              </c:strCache>
            </c:strRef>
          </c:tx>
          <c:spPr>
            <a:solidFill>
              <a:schemeClr val="accent4"/>
            </a:solidFill>
          </c:spPr>
          <c:invertIfNegative val="0"/>
          <c:cat>
            <c:strRef>
              <c:f>Sheet1!$A$2:$A$4</c:f>
              <c:strCache>
                <c:ptCount val="3"/>
                <c:pt idx="0">
                  <c:v>TITLE 01</c:v>
                </c:pt>
                <c:pt idx="1">
                  <c:v>TITLE 02</c:v>
                </c:pt>
                <c:pt idx="2">
                  <c:v>TITLE 03</c:v>
                </c:pt>
              </c:strCache>
            </c:strRef>
          </c:cat>
          <c:val>
            <c:numRef>
              <c:f>Sheet1!$E$2:$E$4</c:f>
              <c:numCache>
                <c:formatCode>General</c:formatCode>
                <c:ptCount val="3"/>
                <c:pt idx="0">
                  <c:v>100</c:v>
                </c:pt>
                <c:pt idx="1">
                  <c:v>215</c:v>
                </c:pt>
                <c:pt idx="2">
                  <c:v>300</c:v>
                </c:pt>
              </c:numCache>
            </c:numRef>
          </c:val>
          <c:extLst>
            <c:ext xmlns:c16="http://schemas.microsoft.com/office/drawing/2014/chart" uri="{C3380CC4-5D6E-409C-BE32-E72D297353CC}">
              <c16:uniqueId val="{00000003-839D-3D48-A366-E845AD756316}"/>
            </c:ext>
          </c:extLst>
        </c:ser>
        <c:dLbls>
          <c:showLegendKey val="0"/>
          <c:showVal val="0"/>
          <c:showCatName val="0"/>
          <c:showSerName val="0"/>
          <c:showPercent val="0"/>
          <c:showBubbleSize val="0"/>
        </c:dLbls>
        <c:gapWidth val="150"/>
        <c:axId val="-2071746992"/>
        <c:axId val="-2071802192"/>
      </c:barChart>
      <c:catAx>
        <c:axId val="-2071746992"/>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spPr>
          <a:ln>
            <a:solidFill>
              <a:schemeClr val="bg1">
                <a:lumMod val="75000"/>
              </a:schemeClr>
            </a:solidFill>
          </a:ln>
        </c:spPr>
        <c:txPr>
          <a:bodyPr/>
          <a:lstStyle/>
          <a:p>
            <a:pPr>
              <a:defRPr sz="2400" b="1" i="0">
                <a:solidFill>
                  <a:schemeClr val="tx1"/>
                </a:solidFill>
                <a:latin typeface="Poppins" pitchFamily="2" charset="77"/>
                <a:cs typeface="Poppins" pitchFamily="2" charset="77"/>
              </a:defRPr>
            </a:pPr>
            <a:endParaRPr lang="en-ES"/>
          </a:p>
        </c:txPr>
        <c:crossAx val="-2071802192"/>
        <c:crosses val="autoZero"/>
        <c:auto val="1"/>
        <c:lblAlgn val="ctr"/>
        <c:lblOffset val="100"/>
        <c:noMultiLvlLbl val="0"/>
      </c:catAx>
      <c:valAx>
        <c:axId val="-2071802192"/>
        <c:scaling>
          <c:orientation val="minMax"/>
        </c:scaling>
        <c:delete val="0"/>
        <c:axPos val="l"/>
        <c:majorGridlines>
          <c:spPr>
            <a:ln>
              <a:solidFill>
                <a:schemeClr val="bg1">
                  <a:lumMod val="75000"/>
                </a:schemeClr>
              </a:solidFill>
            </a:ln>
          </c:spPr>
        </c:majorGridlines>
        <c:numFmt formatCode="General" sourceLinked="1"/>
        <c:majorTickMark val="none"/>
        <c:minorTickMark val="none"/>
        <c:tickLblPos val="nextTo"/>
        <c:spPr>
          <a:ln>
            <a:solidFill>
              <a:schemeClr val="bg1">
                <a:lumMod val="75000"/>
              </a:schemeClr>
            </a:solidFill>
          </a:ln>
        </c:spPr>
        <c:txPr>
          <a:bodyPr/>
          <a:lstStyle/>
          <a:p>
            <a:pPr>
              <a:defRPr sz="2400" b="1" i="0">
                <a:solidFill>
                  <a:schemeClr val="tx1"/>
                </a:solidFill>
                <a:latin typeface="Poppins" pitchFamily="2" charset="77"/>
                <a:cs typeface="Poppins" pitchFamily="2" charset="77"/>
              </a:defRPr>
            </a:pPr>
            <a:endParaRPr lang="en-ES"/>
          </a:p>
        </c:txPr>
        <c:crossAx val="-2071746992"/>
        <c:crosses val="autoZero"/>
        <c:crossBetween val="between"/>
      </c:valAx>
    </c:plotArea>
    <c:plotVisOnly val="1"/>
    <c:dispBlanksAs val="gap"/>
    <c:showDLblsOverMax val="0"/>
  </c:chart>
  <c:txPr>
    <a:bodyPr/>
    <a:lstStyle/>
    <a:p>
      <a:pPr>
        <a:defRPr sz="1800">
          <a:solidFill>
            <a:schemeClr val="tx1">
              <a:lumMod val="50000"/>
              <a:lumOff val="50000"/>
            </a:schemeClr>
          </a:solidFill>
        </a:defRPr>
      </a:pPr>
      <a:endParaRPr lang="en-E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6.0531797808164402E-2"/>
          <c:y val="1.98165924953108E-2"/>
          <c:w val="0.915180345833151"/>
          <c:h val="0.88637804311149104"/>
        </c:manualLayout>
      </c:layout>
      <c:barChart>
        <c:barDir val="col"/>
        <c:grouping val="clustered"/>
        <c:varyColors val="0"/>
        <c:ser>
          <c:idx val="0"/>
          <c:order val="0"/>
          <c:tx>
            <c:strRef>
              <c:f>Sheet1!$B$1</c:f>
              <c:strCache>
                <c:ptCount val="1"/>
                <c:pt idx="0">
                  <c:v>Data 1</c:v>
                </c:pt>
              </c:strCache>
            </c:strRef>
          </c:tx>
          <c:spPr>
            <a:solidFill>
              <a:schemeClr val="accent1"/>
            </a:solidFill>
          </c:spPr>
          <c:invertIfNegative val="0"/>
          <c:cat>
            <c:strRef>
              <c:f>Sheet1!$A$2:$A$4</c:f>
              <c:strCache>
                <c:ptCount val="3"/>
                <c:pt idx="0">
                  <c:v>TITLE 01</c:v>
                </c:pt>
                <c:pt idx="1">
                  <c:v>TITLE 02</c:v>
                </c:pt>
                <c:pt idx="2">
                  <c:v>TITLE 03</c:v>
                </c:pt>
              </c:strCache>
            </c:strRef>
          </c:cat>
          <c:val>
            <c:numRef>
              <c:f>Sheet1!$B$2:$B$4</c:f>
              <c:numCache>
                <c:formatCode>General</c:formatCode>
                <c:ptCount val="3"/>
                <c:pt idx="0">
                  <c:v>80</c:v>
                </c:pt>
                <c:pt idx="1">
                  <c:v>120</c:v>
                </c:pt>
                <c:pt idx="2">
                  <c:v>150</c:v>
                </c:pt>
              </c:numCache>
            </c:numRef>
          </c:val>
          <c:extLst>
            <c:ext xmlns:c16="http://schemas.microsoft.com/office/drawing/2014/chart" uri="{C3380CC4-5D6E-409C-BE32-E72D297353CC}">
              <c16:uniqueId val="{00000000-B523-AE48-88B5-6A8BACFFC634}"/>
            </c:ext>
          </c:extLst>
        </c:ser>
        <c:ser>
          <c:idx val="1"/>
          <c:order val="1"/>
          <c:tx>
            <c:strRef>
              <c:f>Sheet1!$C$1</c:f>
              <c:strCache>
                <c:ptCount val="1"/>
                <c:pt idx="0">
                  <c:v>Data 2</c:v>
                </c:pt>
              </c:strCache>
            </c:strRef>
          </c:tx>
          <c:spPr>
            <a:solidFill>
              <a:schemeClr val="accent2"/>
            </a:solidFill>
          </c:spPr>
          <c:invertIfNegative val="0"/>
          <c:cat>
            <c:strRef>
              <c:f>Sheet1!$A$2:$A$4</c:f>
              <c:strCache>
                <c:ptCount val="3"/>
                <c:pt idx="0">
                  <c:v>TITLE 01</c:v>
                </c:pt>
                <c:pt idx="1">
                  <c:v>TITLE 02</c:v>
                </c:pt>
                <c:pt idx="2">
                  <c:v>TITLE 03</c:v>
                </c:pt>
              </c:strCache>
            </c:strRef>
          </c:cat>
          <c:val>
            <c:numRef>
              <c:f>Sheet1!$C$2:$C$4</c:f>
              <c:numCache>
                <c:formatCode>General</c:formatCode>
                <c:ptCount val="3"/>
                <c:pt idx="0">
                  <c:v>500</c:v>
                </c:pt>
                <c:pt idx="1">
                  <c:v>430</c:v>
                </c:pt>
                <c:pt idx="2">
                  <c:v>400</c:v>
                </c:pt>
              </c:numCache>
            </c:numRef>
          </c:val>
          <c:extLst>
            <c:ext xmlns:c16="http://schemas.microsoft.com/office/drawing/2014/chart" uri="{C3380CC4-5D6E-409C-BE32-E72D297353CC}">
              <c16:uniqueId val="{00000001-B523-AE48-88B5-6A8BACFFC634}"/>
            </c:ext>
          </c:extLst>
        </c:ser>
        <c:ser>
          <c:idx val="2"/>
          <c:order val="2"/>
          <c:tx>
            <c:strRef>
              <c:f>Sheet1!$D$1</c:f>
              <c:strCache>
                <c:ptCount val="1"/>
                <c:pt idx="0">
                  <c:v> Data 3</c:v>
                </c:pt>
              </c:strCache>
            </c:strRef>
          </c:tx>
          <c:spPr>
            <a:solidFill>
              <a:schemeClr val="accent3"/>
            </a:solidFill>
          </c:spPr>
          <c:invertIfNegative val="0"/>
          <c:cat>
            <c:strRef>
              <c:f>Sheet1!$A$2:$A$4</c:f>
              <c:strCache>
                <c:ptCount val="3"/>
                <c:pt idx="0">
                  <c:v>TITLE 01</c:v>
                </c:pt>
                <c:pt idx="1">
                  <c:v>TITLE 02</c:v>
                </c:pt>
                <c:pt idx="2">
                  <c:v>TITLE 03</c:v>
                </c:pt>
              </c:strCache>
            </c:strRef>
          </c:cat>
          <c:val>
            <c:numRef>
              <c:f>Sheet1!$D$2:$D$4</c:f>
              <c:numCache>
                <c:formatCode>General</c:formatCode>
                <c:ptCount val="3"/>
                <c:pt idx="0">
                  <c:v>230</c:v>
                </c:pt>
                <c:pt idx="1">
                  <c:v>125</c:v>
                </c:pt>
                <c:pt idx="2">
                  <c:v>420</c:v>
                </c:pt>
              </c:numCache>
            </c:numRef>
          </c:val>
          <c:extLst>
            <c:ext xmlns:c16="http://schemas.microsoft.com/office/drawing/2014/chart" uri="{C3380CC4-5D6E-409C-BE32-E72D297353CC}">
              <c16:uniqueId val="{00000002-B523-AE48-88B5-6A8BACFFC634}"/>
            </c:ext>
          </c:extLst>
        </c:ser>
        <c:ser>
          <c:idx val="3"/>
          <c:order val="3"/>
          <c:tx>
            <c:strRef>
              <c:f>Sheet1!$E$1</c:f>
              <c:strCache>
                <c:ptCount val="1"/>
                <c:pt idx="0">
                  <c:v>Data 4</c:v>
                </c:pt>
              </c:strCache>
            </c:strRef>
          </c:tx>
          <c:spPr>
            <a:solidFill>
              <a:schemeClr val="accent4"/>
            </a:solidFill>
          </c:spPr>
          <c:invertIfNegative val="0"/>
          <c:cat>
            <c:strRef>
              <c:f>Sheet1!$A$2:$A$4</c:f>
              <c:strCache>
                <c:ptCount val="3"/>
                <c:pt idx="0">
                  <c:v>TITLE 01</c:v>
                </c:pt>
                <c:pt idx="1">
                  <c:v>TITLE 02</c:v>
                </c:pt>
                <c:pt idx="2">
                  <c:v>TITLE 03</c:v>
                </c:pt>
              </c:strCache>
            </c:strRef>
          </c:cat>
          <c:val>
            <c:numRef>
              <c:f>Sheet1!$E$2:$E$4</c:f>
              <c:numCache>
                <c:formatCode>General</c:formatCode>
                <c:ptCount val="3"/>
                <c:pt idx="0">
                  <c:v>100</c:v>
                </c:pt>
                <c:pt idx="1">
                  <c:v>215</c:v>
                </c:pt>
                <c:pt idx="2">
                  <c:v>300</c:v>
                </c:pt>
              </c:numCache>
            </c:numRef>
          </c:val>
          <c:extLst>
            <c:ext xmlns:c16="http://schemas.microsoft.com/office/drawing/2014/chart" uri="{C3380CC4-5D6E-409C-BE32-E72D297353CC}">
              <c16:uniqueId val="{00000003-B523-AE48-88B5-6A8BACFFC634}"/>
            </c:ext>
          </c:extLst>
        </c:ser>
        <c:dLbls>
          <c:showLegendKey val="0"/>
          <c:showVal val="0"/>
          <c:showCatName val="0"/>
          <c:showSerName val="0"/>
          <c:showPercent val="0"/>
          <c:showBubbleSize val="0"/>
        </c:dLbls>
        <c:gapWidth val="150"/>
        <c:axId val="-2085790192"/>
        <c:axId val="-2091088400"/>
      </c:barChart>
      <c:catAx>
        <c:axId val="-2085790192"/>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spPr>
          <a:ln>
            <a:solidFill>
              <a:schemeClr val="bg1">
                <a:lumMod val="75000"/>
              </a:schemeClr>
            </a:solidFill>
          </a:ln>
        </c:spPr>
        <c:txPr>
          <a:bodyPr/>
          <a:lstStyle/>
          <a:p>
            <a:pPr>
              <a:defRPr sz="2400" b="1" i="0">
                <a:solidFill>
                  <a:schemeClr val="tx1"/>
                </a:solidFill>
                <a:latin typeface="Poppins" pitchFamily="2" charset="77"/>
                <a:cs typeface="Poppins" pitchFamily="2" charset="77"/>
              </a:defRPr>
            </a:pPr>
            <a:endParaRPr lang="en-ES"/>
          </a:p>
        </c:txPr>
        <c:crossAx val="-2091088400"/>
        <c:crosses val="autoZero"/>
        <c:auto val="1"/>
        <c:lblAlgn val="ctr"/>
        <c:lblOffset val="100"/>
        <c:noMultiLvlLbl val="0"/>
      </c:catAx>
      <c:valAx>
        <c:axId val="-2091088400"/>
        <c:scaling>
          <c:orientation val="minMax"/>
        </c:scaling>
        <c:delete val="0"/>
        <c:axPos val="l"/>
        <c:majorGridlines>
          <c:spPr>
            <a:ln>
              <a:solidFill>
                <a:schemeClr val="bg1">
                  <a:lumMod val="75000"/>
                </a:schemeClr>
              </a:solidFill>
            </a:ln>
          </c:spPr>
        </c:majorGridlines>
        <c:numFmt formatCode="General" sourceLinked="1"/>
        <c:majorTickMark val="none"/>
        <c:minorTickMark val="none"/>
        <c:tickLblPos val="nextTo"/>
        <c:spPr>
          <a:ln>
            <a:solidFill>
              <a:schemeClr val="bg1">
                <a:lumMod val="75000"/>
              </a:schemeClr>
            </a:solidFill>
          </a:ln>
        </c:spPr>
        <c:txPr>
          <a:bodyPr/>
          <a:lstStyle/>
          <a:p>
            <a:pPr>
              <a:defRPr sz="2400" b="1" i="0">
                <a:solidFill>
                  <a:schemeClr val="tx1"/>
                </a:solidFill>
                <a:latin typeface="Poppins" pitchFamily="2" charset="77"/>
                <a:cs typeface="Poppins" pitchFamily="2" charset="77"/>
              </a:defRPr>
            </a:pPr>
            <a:endParaRPr lang="en-ES"/>
          </a:p>
        </c:txPr>
        <c:crossAx val="-2085790192"/>
        <c:crosses val="autoZero"/>
        <c:crossBetween val="between"/>
      </c:valAx>
      <c:spPr>
        <a:ln>
          <a:solidFill>
            <a:schemeClr val="bg1">
              <a:lumMod val="75000"/>
            </a:schemeClr>
          </a:solidFill>
        </a:ln>
      </c:spPr>
    </c:plotArea>
    <c:plotVisOnly val="1"/>
    <c:dispBlanksAs val="gap"/>
    <c:showDLblsOverMax val="0"/>
  </c:chart>
  <c:txPr>
    <a:bodyPr/>
    <a:lstStyle/>
    <a:p>
      <a:pPr>
        <a:defRPr sz="1800">
          <a:solidFill>
            <a:schemeClr val="tx1">
              <a:lumMod val="50000"/>
              <a:lumOff val="50000"/>
            </a:schemeClr>
          </a:solidFill>
        </a:defRPr>
      </a:pPr>
      <a:endParaRPr lang="en-E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6.0531797808164402E-2"/>
          <c:y val="1.98165924953108E-2"/>
          <c:w val="0.915180345833151"/>
          <c:h val="0.88637804311149104"/>
        </c:manualLayout>
      </c:layout>
      <c:barChart>
        <c:barDir val="col"/>
        <c:grouping val="percentStacked"/>
        <c:varyColors val="0"/>
        <c:ser>
          <c:idx val="0"/>
          <c:order val="0"/>
          <c:tx>
            <c:strRef>
              <c:f>Sheet1!$B$1</c:f>
              <c:strCache>
                <c:ptCount val="1"/>
                <c:pt idx="0">
                  <c:v>Data 1</c:v>
                </c:pt>
              </c:strCache>
            </c:strRef>
          </c:tx>
          <c:spPr>
            <a:solidFill>
              <a:schemeClr val="accent1"/>
            </a:solidFill>
          </c:spPr>
          <c:invertIfNegative val="0"/>
          <c:cat>
            <c:strRef>
              <c:f>Sheet1!$A$2:$A$4</c:f>
              <c:strCache>
                <c:ptCount val="3"/>
                <c:pt idx="0">
                  <c:v>TITLE 01</c:v>
                </c:pt>
                <c:pt idx="1">
                  <c:v>TITLE 02</c:v>
                </c:pt>
                <c:pt idx="2">
                  <c:v>TITLE 03</c:v>
                </c:pt>
              </c:strCache>
            </c:strRef>
          </c:cat>
          <c:val>
            <c:numRef>
              <c:f>Sheet1!$B$2:$B$4</c:f>
              <c:numCache>
                <c:formatCode>General</c:formatCode>
                <c:ptCount val="3"/>
                <c:pt idx="0">
                  <c:v>80</c:v>
                </c:pt>
                <c:pt idx="1">
                  <c:v>120</c:v>
                </c:pt>
                <c:pt idx="2">
                  <c:v>150</c:v>
                </c:pt>
              </c:numCache>
            </c:numRef>
          </c:val>
          <c:extLst>
            <c:ext xmlns:c16="http://schemas.microsoft.com/office/drawing/2014/chart" uri="{C3380CC4-5D6E-409C-BE32-E72D297353CC}">
              <c16:uniqueId val="{00000000-5979-414F-AF8D-E9451D627B11}"/>
            </c:ext>
          </c:extLst>
        </c:ser>
        <c:ser>
          <c:idx val="1"/>
          <c:order val="1"/>
          <c:tx>
            <c:strRef>
              <c:f>Sheet1!$C$1</c:f>
              <c:strCache>
                <c:ptCount val="1"/>
                <c:pt idx="0">
                  <c:v>Data 2</c:v>
                </c:pt>
              </c:strCache>
            </c:strRef>
          </c:tx>
          <c:spPr>
            <a:solidFill>
              <a:schemeClr val="accent2"/>
            </a:solidFill>
          </c:spPr>
          <c:invertIfNegative val="0"/>
          <c:cat>
            <c:strRef>
              <c:f>Sheet1!$A$2:$A$4</c:f>
              <c:strCache>
                <c:ptCount val="3"/>
                <c:pt idx="0">
                  <c:v>TITLE 01</c:v>
                </c:pt>
                <c:pt idx="1">
                  <c:v>TITLE 02</c:v>
                </c:pt>
                <c:pt idx="2">
                  <c:v>TITLE 03</c:v>
                </c:pt>
              </c:strCache>
            </c:strRef>
          </c:cat>
          <c:val>
            <c:numRef>
              <c:f>Sheet1!$C$2:$C$4</c:f>
              <c:numCache>
                <c:formatCode>General</c:formatCode>
                <c:ptCount val="3"/>
                <c:pt idx="0">
                  <c:v>500</c:v>
                </c:pt>
                <c:pt idx="1">
                  <c:v>430</c:v>
                </c:pt>
                <c:pt idx="2">
                  <c:v>400</c:v>
                </c:pt>
              </c:numCache>
            </c:numRef>
          </c:val>
          <c:extLst>
            <c:ext xmlns:c16="http://schemas.microsoft.com/office/drawing/2014/chart" uri="{C3380CC4-5D6E-409C-BE32-E72D297353CC}">
              <c16:uniqueId val="{00000001-5979-414F-AF8D-E9451D627B11}"/>
            </c:ext>
          </c:extLst>
        </c:ser>
        <c:ser>
          <c:idx val="2"/>
          <c:order val="2"/>
          <c:tx>
            <c:strRef>
              <c:f>Sheet1!$D$1</c:f>
              <c:strCache>
                <c:ptCount val="1"/>
                <c:pt idx="0">
                  <c:v> Data 3</c:v>
                </c:pt>
              </c:strCache>
            </c:strRef>
          </c:tx>
          <c:spPr>
            <a:solidFill>
              <a:schemeClr val="accent3"/>
            </a:solidFill>
          </c:spPr>
          <c:invertIfNegative val="0"/>
          <c:cat>
            <c:strRef>
              <c:f>Sheet1!$A$2:$A$4</c:f>
              <c:strCache>
                <c:ptCount val="3"/>
                <c:pt idx="0">
                  <c:v>TITLE 01</c:v>
                </c:pt>
                <c:pt idx="1">
                  <c:v>TITLE 02</c:v>
                </c:pt>
                <c:pt idx="2">
                  <c:v>TITLE 03</c:v>
                </c:pt>
              </c:strCache>
            </c:strRef>
          </c:cat>
          <c:val>
            <c:numRef>
              <c:f>Sheet1!$D$2:$D$4</c:f>
              <c:numCache>
                <c:formatCode>General</c:formatCode>
                <c:ptCount val="3"/>
                <c:pt idx="0">
                  <c:v>230</c:v>
                </c:pt>
                <c:pt idx="1">
                  <c:v>125</c:v>
                </c:pt>
                <c:pt idx="2">
                  <c:v>420</c:v>
                </c:pt>
              </c:numCache>
            </c:numRef>
          </c:val>
          <c:extLst>
            <c:ext xmlns:c16="http://schemas.microsoft.com/office/drawing/2014/chart" uri="{C3380CC4-5D6E-409C-BE32-E72D297353CC}">
              <c16:uniqueId val="{00000002-5979-414F-AF8D-E9451D627B11}"/>
            </c:ext>
          </c:extLst>
        </c:ser>
        <c:ser>
          <c:idx val="3"/>
          <c:order val="3"/>
          <c:tx>
            <c:strRef>
              <c:f>Sheet1!$E$1</c:f>
              <c:strCache>
                <c:ptCount val="1"/>
                <c:pt idx="0">
                  <c:v>Data 4</c:v>
                </c:pt>
              </c:strCache>
            </c:strRef>
          </c:tx>
          <c:spPr>
            <a:solidFill>
              <a:schemeClr val="accent4"/>
            </a:solidFill>
          </c:spPr>
          <c:invertIfNegative val="0"/>
          <c:cat>
            <c:strRef>
              <c:f>Sheet1!$A$2:$A$4</c:f>
              <c:strCache>
                <c:ptCount val="3"/>
                <c:pt idx="0">
                  <c:v>TITLE 01</c:v>
                </c:pt>
                <c:pt idx="1">
                  <c:v>TITLE 02</c:v>
                </c:pt>
                <c:pt idx="2">
                  <c:v>TITLE 03</c:v>
                </c:pt>
              </c:strCache>
            </c:strRef>
          </c:cat>
          <c:val>
            <c:numRef>
              <c:f>Sheet1!$E$2:$E$4</c:f>
              <c:numCache>
                <c:formatCode>General</c:formatCode>
                <c:ptCount val="3"/>
                <c:pt idx="0">
                  <c:v>100</c:v>
                </c:pt>
                <c:pt idx="1">
                  <c:v>215</c:v>
                </c:pt>
                <c:pt idx="2">
                  <c:v>300</c:v>
                </c:pt>
              </c:numCache>
            </c:numRef>
          </c:val>
          <c:extLst>
            <c:ext xmlns:c16="http://schemas.microsoft.com/office/drawing/2014/chart" uri="{C3380CC4-5D6E-409C-BE32-E72D297353CC}">
              <c16:uniqueId val="{00000003-5979-414F-AF8D-E9451D627B11}"/>
            </c:ext>
          </c:extLst>
        </c:ser>
        <c:dLbls>
          <c:showLegendKey val="0"/>
          <c:showVal val="0"/>
          <c:showCatName val="0"/>
          <c:showSerName val="0"/>
          <c:showPercent val="0"/>
          <c:showBubbleSize val="0"/>
        </c:dLbls>
        <c:gapWidth val="150"/>
        <c:overlap val="100"/>
        <c:axId val="-2070897520"/>
        <c:axId val="-2086543264"/>
      </c:barChart>
      <c:catAx>
        <c:axId val="-2070897520"/>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spPr>
          <a:ln>
            <a:solidFill>
              <a:schemeClr val="bg1">
                <a:lumMod val="75000"/>
              </a:schemeClr>
            </a:solidFill>
          </a:ln>
        </c:spPr>
        <c:txPr>
          <a:bodyPr/>
          <a:lstStyle/>
          <a:p>
            <a:pPr>
              <a:defRPr sz="2400" b="1" i="0">
                <a:solidFill>
                  <a:schemeClr val="tx1"/>
                </a:solidFill>
                <a:latin typeface="Poppins" pitchFamily="2" charset="77"/>
                <a:cs typeface="Poppins" pitchFamily="2" charset="77"/>
              </a:defRPr>
            </a:pPr>
            <a:endParaRPr lang="en-ES"/>
          </a:p>
        </c:txPr>
        <c:crossAx val="-2086543264"/>
        <c:crosses val="autoZero"/>
        <c:auto val="1"/>
        <c:lblAlgn val="ctr"/>
        <c:lblOffset val="100"/>
        <c:noMultiLvlLbl val="0"/>
      </c:catAx>
      <c:valAx>
        <c:axId val="-2086543264"/>
        <c:scaling>
          <c:orientation val="minMax"/>
        </c:scaling>
        <c:delete val="0"/>
        <c:axPos val="l"/>
        <c:majorGridlines>
          <c:spPr>
            <a:ln>
              <a:solidFill>
                <a:schemeClr val="bg1">
                  <a:lumMod val="75000"/>
                </a:schemeClr>
              </a:solidFill>
            </a:ln>
          </c:spPr>
        </c:majorGridlines>
        <c:numFmt formatCode="0%" sourceLinked="1"/>
        <c:majorTickMark val="none"/>
        <c:minorTickMark val="none"/>
        <c:tickLblPos val="nextTo"/>
        <c:spPr>
          <a:ln>
            <a:solidFill>
              <a:schemeClr val="bg1">
                <a:lumMod val="75000"/>
              </a:schemeClr>
            </a:solidFill>
          </a:ln>
        </c:spPr>
        <c:txPr>
          <a:bodyPr/>
          <a:lstStyle/>
          <a:p>
            <a:pPr>
              <a:defRPr sz="2400" b="1" i="0">
                <a:solidFill>
                  <a:schemeClr val="tx1"/>
                </a:solidFill>
                <a:latin typeface="Poppins" pitchFamily="2" charset="77"/>
                <a:cs typeface="Poppins" pitchFamily="2" charset="77"/>
              </a:defRPr>
            </a:pPr>
            <a:endParaRPr lang="en-ES"/>
          </a:p>
        </c:txPr>
        <c:crossAx val="-2070897520"/>
        <c:crosses val="autoZero"/>
        <c:crossBetween val="between"/>
      </c:valAx>
    </c:plotArea>
    <c:plotVisOnly val="1"/>
    <c:dispBlanksAs val="gap"/>
    <c:showDLblsOverMax val="0"/>
  </c:chart>
  <c:txPr>
    <a:bodyPr/>
    <a:lstStyle/>
    <a:p>
      <a:pPr>
        <a:defRPr sz="1800">
          <a:solidFill>
            <a:schemeClr val="tx1">
              <a:lumMod val="50000"/>
              <a:lumOff val="50000"/>
            </a:schemeClr>
          </a:solidFill>
        </a:defRPr>
      </a:pPr>
      <a:endParaRPr lang="en-E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6.0531797808164402E-2"/>
          <c:y val="1.98165924953108E-2"/>
          <c:w val="0.915180345833151"/>
          <c:h val="0.88637804311149104"/>
        </c:manualLayout>
      </c:layout>
      <c:barChart>
        <c:barDir val="col"/>
        <c:grouping val="stacked"/>
        <c:varyColors val="0"/>
        <c:ser>
          <c:idx val="0"/>
          <c:order val="0"/>
          <c:tx>
            <c:strRef>
              <c:f>Sheet1!$B$1</c:f>
              <c:strCache>
                <c:ptCount val="1"/>
                <c:pt idx="0">
                  <c:v>Data 1</c:v>
                </c:pt>
              </c:strCache>
            </c:strRef>
          </c:tx>
          <c:spPr>
            <a:solidFill>
              <a:schemeClr val="accent1"/>
            </a:solidFill>
          </c:spPr>
          <c:invertIfNegative val="0"/>
          <c:cat>
            <c:strRef>
              <c:f>Sheet1!$A$2:$A$4</c:f>
              <c:strCache>
                <c:ptCount val="3"/>
                <c:pt idx="0">
                  <c:v>TITLE 01</c:v>
                </c:pt>
                <c:pt idx="1">
                  <c:v>TITLE 02</c:v>
                </c:pt>
                <c:pt idx="2">
                  <c:v>TITLE 03</c:v>
                </c:pt>
              </c:strCache>
            </c:strRef>
          </c:cat>
          <c:val>
            <c:numRef>
              <c:f>Sheet1!$B$2:$B$4</c:f>
              <c:numCache>
                <c:formatCode>General</c:formatCode>
                <c:ptCount val="3"/>
                <c:pt idx="0">
                  <c:v>80</c:v>
                </c:pt>
                <c:pt idx="1">
                  <c:v>120</c:v>
                </c:pt>
                <c:pt idx="2">
                  <c:v>150</c:v>
                </c:pt>
              </c:numCache>
            </c:numRef>
          </c:val>
          <c:extLst>
            <c:ext xmlns:c16="http://schemas.microsoft.com/office/drawing/2014/chart" uri="{C3380CC4-5D6E-409C-BE32-E72D297353CC}">
              <c16:uniqueId val="{00000000-3F1A-8F4E-B6D4-850D1006B210}"/>
            </c:ext>
          </c:extLst>
        </c:ser>
        <c:ser>
          <c:idx val="1"/>
          <c:order val="1"/>
          <c:tx>
            <c:strRef>
              <c:f>Sheet1!$C$1</c:f>
              <c:strCache>
                <c:ptCount val="1"/>
                <c:pt idx="0">
                  <c:v>Data 2</c:v>
                </c:pt>
              </c:strCache>
            </c:strRef>
          </c:tx>
          <c:spPr>
            <a:solidFill>
              <a:schemeClr val="accent2"/>
            </a:solidFill>
          </c:spPr>
          <c:invertIfNegative val="0"/>
          <c:cat>
            <c:strRef>
              <c:f>Sheet1!$A$2:$A$4</c:f>
              <c:strCache>
                <c:ptCount val="3"/>
                <c:pt idx="0">
                  <c:v>TITLE 01</c:v>
                </c:pt>
                <c:pt idx="1">
                  <c:v>TITLE 02</c:v>
                </c:pt>
                <c:pt idx="2">
                  <c:v>TITLE 03</c:v>
                </c:pt>
              </c:strCache>
            </c:strRef>
          </c:cat>
          <c:val>
            <c:numRef>
              <c:f>Sheet1!$C$2:$C$4</c:f>
              <c:numCache>
                <c:formatCode>General</c:formatCode>
                <c:ptCount val="3"/>
                <c:pt idx="0">
                  <c:v>500</c:v>
                </c:pt>
                <c:pt idx="1">
                  <c:v>430</c:v>
                </c:pt>
                <c:pt idx="2">
                  <c:v>400</c:v>
                </c:pt>
              </c:numCache>
            </c:numRef>
          </c:val>
          <c:extLst>
            <c:ext xmlns:c16="http://schemas.microsoft.com/office/drawing/2014/chart" uri="{C3380CC4-5D6E-409C-BE32-E72D297353CC}">
              <c16:uniqueId val="{00000001-3F1A-8F4E-B6D4-850D1006B210}"/>
            </c:ext>
          </c:extLst>
        </c:ser>
        <c:ser>
          <c:idx val="2"/>
          <c:order val="2"/>
          <c:tx>
            <c:strRef>
              <c:f>Sheet1!$D$1</c:f>
              <c:strCache>
                <c:ptCount val="1"/>
                <c:pt idx="0">
                  <c:v> Data 3</c:v>
                </c:pt>
              </c:strCache>
            </c:strRef>
          </c:tx>
          <c:spPr>
            <a:solidFill>
              <a:schemeClr val="accent3"/>
            </a:solidFill>
          </c:spPr>
          <c:invertIfNegative val="0"/>
          <c:cat>
            <c:strRef>
              <c:f>Sheet1!$A$2:$A$4</c:f>
              <c:strCache>
                <c:ptCount val="3"/>
                <c:pt idx="0">
                  <c:v>TITLE 01</c:v>
                </c:pt>
                <c:pt idx="1">
                  <c:v>TITLE 02</c:v>
                </c:pt>
                <c:pt idx="2">
                  <c:v>TITLE 03</c:v>
                </c:pt>
              </c:strCache>
            </c:strRef>
          </c:cat>
          <c:val>
            <c:numRef>
              <c:f>Sheet1!$D$2:$D$4</c:f>
              <c:numCache>
                <c:formatCode>General</c:formatCode>
                <c:ptCount val="3"/>
                <c:pt idx="0">
                  <c:v>230</c:v>
                </c:pt>
                <c:pt idx="1">
                  <c:v>125</c:v>
                </c:pt>
                <c:pt idx="2">
                  <c:v>420</c:v>
                </c:pt>
              </c:numCache>
            </c:numRef>
          </c:val>
          <c:extLst>
            <c:ext xmlns:c16="http://schemas.microsoft.com/office/drawing/2014/chart" uri="{C3380CC4-5D6E-409C-BE32-E72D297353CC}">
              <c16:uniqueId val="{00000002-3F1A-8F4E-B6D4-850D1006B210}"/>
            </c:ext>
          </c:extLst>
        </c:ser>
        <c:ser>
          <c:idx val="3"/>
          <c:order val="3"/>
          <c:tx>
            <c:strRef>
              <c:f>Sheet1!$E$1</c:f>
              <c:strCache>
                <c:ptCount val="1"/>
                <c:pt idx="0">
                  <c:v>Data 4</c:v>
                </c:pt>
              </c:strCache>
            </c:strRef>
          </c:tx>
          <c:spPr>
            <a:solidFill>
              <a:schemeClr val="accent4"/>
            </a:solidFill>
          </c:spPr>
          <c:invertIfNegative val="0"/>
          <c:cat>
            <c:strRef>
              <c:f>Sheet1!$A$2:$A$4</c:f>
              <c:strCache>
                <c:ptCount val="3"/>
                <c:pt idx="0">
                  <c:v>TITLE 01</c:v>
                </c:pt>
                <c:pt idx="1">
                  <c:v>TITLE 02</c:v>
                </c:pt>
                <c:pt idx="2">
                  <c:v>TITLE 03</c:v>
                </c:pt>
              </c:strCache>
            </c:strRef>
          </c:cat>
          <c:val>
            <c:numRef>
              <c:f>Sheet1!$E$2:$E$4</c:f>
              <c:numCache>
                <c:formatCode>General</c:formatCode>
                <c:ptCount val="3"/>
                <c:pt idx="0">
                  <c:v>100</c:v>
                </c:pt>
                <c:pt idx="1">
                  <c:v>215</c:v>
                </c:pt>
                <c:pt idx="2">
                  <c:v>300</c:v>
                </c:pt>
              </c:numCache>
            </c:numRef>
          </c:val>
          <c:extLst>
            <c:ext xmlns:c16="http://schemas.microsoft.com/office/drawing/2014/chart" uri="{C3380CC4-5D6E-409C-BE32-E72D297353CC}">
              <c16:uniqueId val="{00000003-3F1A-8F4E-B6D4-850D1006B210}"/>
            </c:ext>
          </c:extLst>
        </c:ser>
        <c:dLbls>
          <c:showLegendKey val="0"/>
          <c:showVal val="0"/>
          <c:showCatName val="0"/>
          <c:showSerName val="0"/>
          <c:showPercent val="0"/>
          <c:showBubbleSize val="0"/>
        </c:dLbls>
        <c:gapWidth val="150"/>
        <c:overlap val="100"/>
        <c:axId val="-2091201712"/>
        <c:axId val="-2073175792"/>
      </c:barChart>
      <c:catAx>
        <c:axId val="-2091201712"/>
        <c:scaling>
          <c:orientation val="minMax"/>
        </c:scaling>
        <c:delete val="0"/>
        <c:axPos val="b"/>
        <c:majorGridlines>
          <c:spPr>
            <a:ln>
              <a:solidFill>
                <a:schemeClr val="bg1">
                  <a:lumMod val="75000"/>
                </a:schemeClr>
              </a:solidFill>
            </a:ln>
          </c:spPr>
        </c:majorGridlines>
        <c:numFmt formatCode="General" sourceLinked="0"/>
        <c:majorTickMark val="out"/>
        <c:minorTickMark val="none"/>
        <c:tickLblPos val="nextTo"/>
        <c:spPr>
          <a:ln>
            <a:solidFill>
              <a:schemeClr val="bg1">
                <a:lumMod val="75000"/>
              </a:schemeClr>
            </a:solidFill>
          </a:ln>
        </c:spPr>
        <c:txPr>
          <a:bodyPr/>
          <a:lstStyle/>
          <a:p>
            <a:pPr>
              <a:defRPr sz="2400" b="1" i="0">
                <a:solidFill>
                  <a:schemeClr val="tx1"/>
                </a:solidFill>
                <a:latin typeface="Poppins" pitchFamily="2" charset="77"/>
                <a:cs typeface="Poppins" pitchFamily="2" charset="77"/>
              </a:defRPr>
            </a:pPr>
            <a:endParaRPr lang="en-ES"/>
          </a:p>
        </c:txPr>
        <c:crossAx val="-2073175792"/>
        <c:crosses val="autoZero"/>
        <c:auto val="1"/>
        <c:lblAlgn val="ctr"/>
        <c:lblOffset val="100"/>
        <c:noMultiLvlLbl val="0"/>
      </c:catAx>
      <c:valAx>
        <c:axId val="-2073175792"/>
        <c:scaling>
          <c:orientation val="minMax"/>
        </c:scaling>
        <c:delete val="0"/>
        <c:axPos val="l"/>
        <c:majorGridlines>
          <c:spPr>
            <a:ln>
              <a:solidFill>
                <a:schemeClr val="bg1">
                  <a:lumMod val="75000"/>
                </a:schemeClr>
              </a:solidFill>
            </a:ln>
          </c:spPr>
        </c:majorGridlines>
        <c:numFmt formatCode="General" sourceLinked="1"/>
        <c:majorTickMark val="none"/>
        <c:minorTickMark val="none"/>
        <c:tickLblPos val="nextTo"/>
        <c:spPr>
          <a:ln>
            <a:solidFill>
              <a:schemeClr val="bg1">
                <a:lumMod val="75000"/>
              </a:schemeClr>
            </a:solidFill>
          </a:ln>
        </c:spPr>
        <c:txPr>
          <a:bodyPr/>
          <a:lstStyle/>
          <a:p>
            <a:pPr>
              <a:defRPr sz="2400" b="1" i="0">
                <a:solidFill>
                  <a:schemeClr val="tx1"/>
                </a:solidFill>
                <a:latin typeface="Poppins" pitchFamily="2" charset="77"/>
                <a:cs typeface="Poppins" pitchFamily="2" charset="77"/>
              </a:defRPr>
            </a:pPr>
            <a:endParaRPr lang="en-ES"/>
          </a:p>
        </c:txPr>
        <c:crossAx val="-2091201712"/>
        <c:crosses val="autoZero"/>
        <c:crossBetween val="between"/>
      </c:valAx>
    </c:plotArea>
    <c:plotVisOnly val="1"/>
    <c:dispBlanksAs val="gap"/>
    <c:showDLblsOverMax val="0"/>
  </c:chart>
  <c:txPr>
    <a:bodyPr/>
    <a:lstStyle/>
    <a:p>
      <a:pPr>
        <a:defRPr sz="1800">
          <a:solidFill>
            <a:schemeClr val="tx1">
              <a:lumMod val="50000"/>
              <a:lumOff val="50000"/>
            </a:schemeClr>
          </a:solidFill>
        </a:defRPr>
      </a:pPr>
      <a:endParaRPr lang="en-E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785318501853902E-2"/>
          <c:y val="3.4150238508593299E-2"/>
          <c:w val="0.94921468343550597"/>
          <c:h val="0.88637804311149104"/>
        </c:manualLayout>
      </c:layout>
      <c:barChart>
        <c:barDir val="bar"/>
        <c:grouping val="stacked"/>
        <c:varyColors val="0"/>
        <c:ser>
          <c:idx val="0"/>
          <c:order val="0"/>
          <c:tx>
            <c:strRef>
              <c:f>Sheet1!$B$1</c:f>
              <c:strCache>
                <c:ptCount val="1"/>
                <c:pt idx="0">
                  <c:v>Data 1</c:v>
                </c:pt>
              </c:strCache>
            </c:strRef>
          </c:tx>
          <c:spPr>
            <a:solidFill>
              <a:schemeClr val="accent1"/>
            </a:solidFill>
          </c:spPr>
          <c:invertIfNegative val="0"/>
          <c:cat>
            <c:strRef>
              <c:f>Sheet1!$A$2:$A$4</c:f>
              <c:strCache>
                <c:ptCount val="3"/>
                <c:pt idx="0">
                  <c:v>TITLE 01</c:v>
                </c:pt>
                <c:pt idx="1">
                  <c:v>TITLE 02</c:v>
                </c:pt>
                <c:pt idx="2">
                  <c:v>TITLE 03</c:v>
                </c:pt>
              </c:strCache>
            </c:strRef>
          </c:cat>
          <c:val>
            <c:numRef>
              <c:f>Sheet1!$B$2:$B$4</c:f>
              <c:numCache>
                <c:formatCode>General</c:formatCode>
                <c:ptCount val="3"/>
                <c:pt idx="0">
                  <c:v>210</c:v>
                </c:pt>
                <c:pt idx="1">
                  <c:v>120</c:v>
                </c:pt>
                <c:pt idx="2">
                  <c:v>150</c:v>
                </c:pt>
              </c:numCache>
            </c:numRef>
          </c:val>
          <c:extLst>
            <c:ext xmlns:c16="http://schemas.microsoft.com/office/drawing/2014/chart" uri="{C3380CC4-5D6E-409C-BE32-E72D297353CC}">
              <c16:uniqueId val="{00000000-3B3D-A74C-8918-81689B54DFCC}"/>
            </c:ext>
          </c:extLst>
        </c:ser>
        <c:ser>
          <c:idx val="1"/>
          <c:order val="1"/>
          <c:tx>
            <c:strRef>
              <c:f>Sheet1!$C$1</c:f>
              <c:strCache>
                <c:ptCount val="1"/>
                <c:pt idx="0">
                  <c:v>Data 2</c:v>
                </c:pt>
              </c:strCache>
            </c:strRef>
          </c:tx>
          <c:spPr>
            <a:solidFill>
              <a:schemeClr val="accent2"/>
            </a:solidFill>
          </c:spPr>
          <c:invertIfNegative val="0"/>
          <c:cat>
            <c:strRef>
              <c:f>Sheet1!$A$2:$A$4</c:f>
              <c:strCache>
                <c:ptCount val="3"/>
                <c:pt idx="0">
                  <c:v>TITLE 01</c:v>
                </c:pt>
                <c:pt idx="1">
                  <c:v>TITLE 02</c:v>
                </c:pt>
                <c:pt idx="2">
                  <c:v>TITLE 03</c:v>
                </c:pt>
              </c:strCache>
            </c:strRef>
          </c:cat>
          <c:val>
            <c:numRef>
              <c:f>Sheet1!$C$2:$C$4</c:f>
              <c:numCache>
                <c:formatCode>General</c:formatCode>
                <c:ptCount val="3"/>
                <c:pt idx="0">
                  <c:v>470</c:v>
                </c:pt>
                <c:pt idx="1">
                  <c:v>430</c:v>
                </c:pt>
                <c:pt idx="2">
                  <c:v>400</c:v>
                </c:pt>
              </c:numCache>
            </c:numRef>
          </c:val>
          <c:extLst>
            <c:ext xmlns:c16="http://schemas.microsoft.com/office/drawing/2014/chart" uri="{C3380CC4-5D6E-409C-BE32-E72D297353CC}">
              <c16:uniqueId val="{00000001-3B3D-A74C-8918-81689B54DFCC}"/>
            </c:ext>
          </c:extLst>
        </c:ser>
        <c:ser>
          <c:idx val="2"/>
          <c:order val="2"/>
          <c:tx>
            <c:strRef>
              <c:f>Sheet1!$D$1</c:f>
              <c:strCache>
                <c:ptCount val="1"/>
                <c:pt idx="0">
                  <c:v> Data 3</c:v>
                </c:pt>
              </c:strCache>
            </c:strRef>
          </c:tx>
          <c:spPr>
            <a:solidFill>
              <a:schemeClr val="accent3"/>
            </a:solidFill>
          </c:spPr>
          <c:invertIfNegative val="0"/>
          <c:cat>
            <c:strRef>
              <c:f>Sheet1!$A$2:$A$4</c:f>
              <c:strCache>
                <c:ptCount val="3"/>
                <c:pt idx="0">
                  <c:v>TITLE 01</c:v>
                </c:pt>
                <c:pt idx="1">
                  <c:v>TITLE 02</c:v>
                </c:pt>
                <c:pt idx="2">
                  <c:v>TITLE 03</c:v>
                </c:pt>
              </c:strCache>
            </c:strRef>
          </c:cat>
          <c:val>
            <c:numRef>
              <c:f>Sheet1!$D$2:$D$4</c:f>
              <c:numCache>
                <c:formatCode>General</c:formatCode>
                <c:ptCount val="3"/>
                <c:pt idx="0">
                  <c:v>230</c:v>
                </c:pt>
                <c:pt idx="1">
                  <c:v>125</c:v>
                </c:pt>
                <c:pt idx="2">
                  <c:v>420</c:v>
                </c:pt>
              </c:numCache>
            </c:numRef>
          </c:val>
          <c:extLst>
            <c:ext xmlns:c16="http://schemas.microsoft.com/office/drawing/2014/chart" uri="{C3380CC4-5D6E-409C-BE32-E72D297353CC}">
              <c16:uniqueId val="{00000002-3B3D-A74C-8918-81689B54DFCC}"/>
            </c:ext>
          </c:extLst>
        </c:ser>
        <c:ser>
          <c:idx val="3"/>
          <c:order val="3"/>
          <c:tx>
            <c:strRef>
              <c:f>Sheet1!$E$1</c:f>
              <c:strCache>
                <c:ptCount val="1"/>
                <c:pt idx="0">
                  <c:v>Data 4</c:v>
                </c:pt>
              </c:strCache>
            </c:strRef>
          </c:tx>
          <c:spPr>
            <a:solidFill>
              <a:schemeClr val="accent4"/>
            </a:solidFill>
          </c:spPr>
          <c:invertIfNegative val="0"/>
          <c:cat>
            <c:strRef>
              <c:f>Sheet1!$A$2:$A$4</c:f>
              <c:strCache>
                <c:ptCount val="3"/>
                <c:pt idx="0">
                  <c:v>TITLE 01</c:v>
                </c:pt>
                <c:pt idx="1">
                  <c:v>TITLE 02</c:v>
                </c:pt>
                <c:pt idx="2">
                  <c:v>TITLE 03</c:v>
                </c:pt>
              </c:strCache>
            </c:strRef>
          </c:cat>
          <c:val>
            <c:numRef>
              <c:f>Sheet1!$E$2:$E$4</c:f>
              <c:numCache>
                <c:formatCode>General</c:formatCode>
                <c:ptCount val="3"/>
                <c:pt idx="0">
                  <c:v>130</c:v>
                </c:pt>
                <c:pt idx="1">
                  <c:v>215</c:v>
                </c:pt>
                <c:pt idx="2">
                  <c:v>300</c:v>
                </c:pt>
              </c:numCache>
            </c:numRef>
          </c:val>
          <c:extLst>
            <c:ext xmlns:c16="http://schemas.microsoft.com/office/drawing/2014/chart" uri="{C3380CC4-5D6E-409C-BE32-E72D297353CC}">
              <c16:uniqueId val="{00000003-3B3D-A74C-8918-81689B54DFCC}"/>
            </c:ext>
          </c:extLst>
        </c:ser>
        <c:dLbls>
          <c:showLegendKey val="0"/>
          <c:showVal val="0"/>
          <c:showCatName val="0"/>
          <c:showSerName val="0"/>
          <c:showPercent val="0"/>
          <c:showBubbleSize val="0"/>
        </c:dLbls>
        <c:gapWidth val="150"/>
        <c:overlap val="100"/>
        <c:axId val="2127144032"/>
        <c:axId val="2127133904"/>
      </c:barChart>
      <c:catAx>
        <c:axId val="2127144032"/>
        <c:scaling>
          <c:orientation val="minMax"/>
        </c:scaling>
        <c:delete val="0"/>
        <c:axPos val="l"/>
        <c:majorGridlines>
          <c:spPr>
            <a:ln>
              <a:solidFill>
                <a:schemeClr val="bg1">
                  <a:lumMod val="75000"/>
                </a:schemeClr>
              </a:solidFill>
            </a:ln>
          </c:spPr>
        </c:majorGridlines>
        <c:numFmt formatCode="General" sourceLinked="0"/>
        <c:majorTickMark val="out"/>
        <c:minorTickMark val="none"/>
        <c:tickLblPos val="nextTo"/>
        <c:spPr>
          <a:ln>
            <a:solidFill>
              <a:schemeClr val="bg1">
                <a:lumMod val="75000"/>
              </a:schemeClr>
            </a:solidFill>
          </a:ln>
        </c:spPr>
        <c:crossAx val="2127133904"/>
        <c:crosses val="autoZero"/>
        <c:auto val="1"/>
        <c:lblAlgn val="ctr"/>
        <c:lblOffset val="100"/>
        <c:noMultiLvlLbl val="0"/>
      </c:catAx>
      <c:valAx>
        <c:axId val="2127133904"/>
        <c:scaling>
          <c:orientation val="minMax"/>
        </c:scaling>
        <c:delete val="0"/>
        <c:axPos val="b"/>
        <c:majorGridlines>
          <c:spPr>
            <a:ln>
              <a:solidFill>
                <a:schemeClr val="bg1">
                  <a:lumMod val="75000"/>
                </a:schemeClr>
              </a:solidFill>
            </a:ln>
          </c:spPr>
        </c:majorGridlines>
        <c:numFmt formatCode="General" sourceLinked="1"/>
        <c:majorTickMark val="none"/>
        <c:minorTickMark val="none"/>
        <c:tickLblPos val="nextTo"/>
        <c:spPr>
          <a:ln>
            <a:solidFill>
              <a:schemeClr val="bg1">
                <a:lumMod val="75000"/>
              </a:schemeClr>
            </a:solidFill>
          </a:ln>
        </c:spPr>
        <c:crossAx val="2127144032"/>
        <c:crosses val="autoZero"/>
        <c:crossBetween val="between"/>
      </c:valAx>
      <c:spPr>
        <a:ln>
          <a:solidFill>
            <a:schemeClr val="bg1">
              <a:lumMod val="75000"/>
            </a:schemeClr>
          </a:solidFill>
        </a:ln>
      </c:spPr>
    </c:plotArea>
    <c:plotVisOnly val="1"/>
    <c:dispBlanksAs val="gap"/>
    <c:showDLblsOverMax val="0"/>
  </c:chart>
  <c:txPr>
    <a:bodyPr/>
    <a:lstStyle/>
    <a:p>
      <a:pPr>
        <a:defRPr sz="2400" b="1" i="0">
          <a:solidFill>
            <a:schemeClr val="tx2"/>
          </a:solidFill>
          <a:latin typeface="Poppins" pitchFamily="2" charset="77"/>
          <a:cs typeface="Poppins" pitchFamily="2" charset="77"/>
        </a:defRPr>
      </a:pPr>
      <a:endParaRPr lang="en-E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785318501853902E-2"/>
          <c:y val="3.4150238508593299E-2"/>
          <c:w val="0.94921468343550597"/>
          <c:h val="0.88637804311149104"/>
        </c:manualLayout>
      </c:layout>
      <c:barChart>
        <c:barDir val="bar"/>
        <c:grouping val="percentStacked"/>
        <c:varyColors val="0"/>
        <c:ser>
          <c:idx val="0"/>
          <c:order val="0"/>
          <c:tx>
            <c:strRef>
              <c:f>Sheet1!$B$1</c:f>
              <c:strCache>
                <c:ptCount val="1"/>
                <c:pt idx="0">
                  <c:v>Data 1</c:v>
                </c:pt>
              </c:strCache>
            </c:strRef>
          </c:tx>
          <c:spPr>
            <a:solidFill>
              <a:schemeClr val="accent1"/>
            </a:solidFill>
          </c:spPr>
          <c:invertIfNegative val="0"/>
          <c:cat>
            <c:strRef>
              <c:f>Sheet1!$A$2:$A$4</c:f>
              <c:strCache>
                <c:ptCount val="3"/>
                <c:pt idx="0">
                  <c:v>TITLE 01</c:v>
                </c:pt>
                <c:pt idx="1">
                  <c:v>TITLE 02</c:v>
                </c:pt>
                <c:pt idx="2">
                  <c:v>TITLE 03</c:v>
                </c:pt>
              </c:strCache>
            </c:strRef>
          </c:cat>
          <c:val>
            <c:numRef>
              <c:f>Sheet1!$B$2:$B$4</c:f>
              <c:numCache>
                <c:formatCode>General</c:formatCode>
                <c:ptCount val="3"/>
                <c:pt idx="0">
                  <c:v>210</c:v>
                </c:pt>
                <c:pt idx="1">
                  <c:v>120</c:v>
                </c:pt>
                <c:pt idx="2">
                  <c:v>150</c:v>
                </c:pt>
              </c:numCache>
            </c:numRef>
          </c:val>
          <c:extLst>
            <c:ext xmlns:c16="http://schemas.microsoft.com/office/drawing/2014/chart" uri="{C3380CC4-5D6E-409C-BE32-E72D297353CC}">
              <c16:uniqueId val="{00000000-36F7-3749-9241-94DE5510A918}"/>
            </c:ext>
          </c:extLst>
        </c:ser>
        <c:ser>
          <c:idx val="1"/>
          <c:order val="1"/>
          <c:tx>
            <c:strRef>
              <c:f>Sheet1!$C$1</c:f>
              <c:strCache>
                <c:ptCount val="1"/>
                <c:pt idx="0">
                  <c:v>Data 2</c:v>
                </c:pt>
              </c:strCache>
            </c:strRef>
          </c:tx>
          <c:spPr>
            <a:solidFill>
              <a:schemeClr val="accent2"/>
            </a:solidFill>
          </c:spPr>
          <c:invertIfNegative val="0"/>
          <c:cat>
            <c:strRef>
              <c:f>Sheet1!$A$2:$A$4</c:f>
              <c:strCache>
                <c:ptCount val="3"/>
                <c:pt idx="0">
                  <c:v>TITLE 01</c:v>
                </c:pt>
                <c:pt idx="1">
                  <c:v>TITLE 02</c:v>
                </c:pt>
                <c:pt idx="2">
                  <c:v>TITLE 03</c:v>
                </c:pt>
              </c:strCache>
            </c:strRef>
          </c:cat>
          <c:val>
            <c:numRef>
              <c:f>Sheet1!$C$2:$C$4</c:f>
              <c:numCache>
                <c:formatCode>General</c:formatCode>
                <c:ptCount val="3"/>
                <c:pt idx="0">
                  <c:v>470</c:v>
                </c:pt>
                <c:pt idx="1">
                  <c:v>430</c:v>
                </c:pt>
                <c:pt idx="2">
                  <c:v>400</c:v>
                </c:pt>
              </c:numCache>
            </c:numRef>
          </c:val>
          <c:extLst>
            <c:ext xmlns:c16="http://schemas.microsoft.com/office/drawing/2014/chart" uri="{C3380CC4-5D6E-409C-BE32-E72D297353CC}">
              <c16:uniqueId val="{00000001-36F7-3749-9241-94DE5510A918}"/>
            </c:ext>
          </c:extLst>
        </c:ser>
        <c:ser>
          <c:idx val="2"/>
          <c:order val="2"/>
          <c:tx>
            <c:strRef>
              <c:f>Sheet1!$D$1</c:f>
              <c:strCache>
                <c:ptCount val="1"/>
                <c:pt idx="0">
                  <c:v> Data 3</c:v>
                </c:pt>
              </c:strCache>
            </c:strRef>
          </c:tx>
          <c:spPr>
            <a:solidFill>
              <a:schemeClr val="accent3"/>
            </a:solidFill>
          </c:spPr>
          <c:invertIfNegative val="0"/>
          <c:cat>
            <c:strRef>
              <c:f>Sheet1!$A$2:$A$4</c:f>
              <c:strCache>
                <c:ptCount val="3"/>
                <c:pt idx="0">
                  <c:v>TITLE 01</c:v>
                </c:pt>
                <c:pt idx="1">
                  <c:v>TITLE 02</c:v>
                </c:pt>
                <c:pt idx="2">
                  <c:v>TITLE 03</c:v>
                </c:pt>
              </c:strCache>
            </c:strRef>
          </c:cat>
          <c:val>
            <c:numRef>
              <c:f>Sheet1!$D$2:$D$4</c:f>
              <c:numCache>
                <c:formatCode>General</c:formatCode>
                <c:ptCount val="3"/>
                <c:pt idx="0">
                  <c:v>230</c:v>
                </c:pt>
                <c:pt idx="1">
                  <c:v>125</c:v>
                </c:pt>
                <c:pt idx="2">
                  <c:v>420</c:v>
                </c:pt>
              </c:numCache>
            </c:numRef>
          </c:val>
          <c:extLst>
            <c:ext xmlns:c16="http://schemas.microsoft.com/office/drawing/2014/chart" uri="{C3380CC4-5D6E-409C-BE32-E72D297353CC}">
              <c16:uniqueId val="{00000002-36F7-3749-9241-94DE5510A918}"/>
            </c:ext>
          </c:extLst>
        </c:ser>
        <c:ser>
          <c:idx val="3"/>
          <c:order val="3"/>
          <c:tx>
            <c:strRef>
              <c:f>Sheet1!$E$1</c:f>
              <c:strCache>
                <c:ptCount val="1"/>
                <c:pt idx="0">
                  <c:v>Data 4</c:v>
                </c:pt>
              </c:strCache>
            </c:strRef>
          </c:tx>
          <c:spPr>
            <a:solidFill>
              <a:schemeClr val="accent4"/>
            </a:solidFill>
          </c:spPr>
          <c:invertIfNegative val="0"/>
          <c:cat>
            <c:strRef>
              <c:f>Sheet1!$A$2:$A$4</c:f>
              <c:strCache>
                <c:ptCount val="3"/>
                <c:pt idx="0">
                  <c:v>TITLE 01</c:v>
                </c:pt>
                <c:pt idx="1">
                  <c:v>TITLE 02</c:v>
                </c:pt>
                <c:pt idx="2">
                  <c:v>TITLE 03</c:v>
                </c:pt>
              </c:strCache>
            </c:strRef>
          </c:cat>
          <c:val>
            <c:numRef>
              <c:f>Sheet1!$E$2:$E$4</c:f>
              <c:numCache>
                <c:formatCode>General</c:formatCode>
                <c:ptCount val="3"/>
                <c:pt idx="0">
                  <c:v>130</c:v>
                </c:pt>
                <c:pt idx="1">
                  <c:v>215</c:v>
                </c:pt>
                <c:pt idx="2">
                  <c:v>300</c:v>
                </c:pt>
              </c:numCache>
            </c:numRef>
          </c:val>
          <c:extLst>
            <c:ext xmlns:c16="http://schemas.microsoft.com/office/drawing/2014/chart" uri="{C3380CC4-5D6E-409C-BE32-E72D297353CC}">
              <c16:uniqueId val="{00000003-36F7-3749-9241-94DE5510A918}"/>
            </c:ext>
          </c:extLst>
        </c:ser>
        <c:dLbls>
          <c:showLegendKey val="0"/>
          <c:showVal val="0"/>
          <c:showCatName val="0"/>
          <c:showSerName val="0"/>
          <c:showPercent val="0"/>
          <c:showBubbleSize val="0"/>
        </c:dLbls>
        <c:gapWidth val="150"/>
        <c:overlap val="100"/>
        <c:axId val="-2087140928"/>
        <c:axId val="-2087137520"/>
      </c:barChart>
      <c:catAx>
        <c:axId val="-2087140928"/>
        <c:scaling>
          <c:orientation val="minMax"/>
        </c:scaling>
        <c:delete val="0"/>
        <c:axPos val="l"/>
        <c:majorGridlines>
          <c:spPr>
            <a:ln>
              <a:solidFill>
                <a:schemeClr val="bg1">
                  <a:lumMod val="75000"/>
                </a:schemeClr>
              </a:solidFill>
            </a:ln>
          </c:spPr>
        </c:majorGridlines>
        <c:numFmt formatCode="General" sourceLinked="0"/>
        <c:majorTickMark val="out"/>
        <c:minorTickMark val="none"/>
        <c:tickLblPos val="nextTo"/>
        <c:spPr>
          <a:ln>
            <a:solidFill>
              <a:schemeClr val="bg1">
                <a:lumMod val="75000"/>
              </a:schemeClr>
            </a:solidFill>
          </a:ln>
        </c:spPr>
        <c:crossAx val="-2087137520"/>
        <c:crosses val="autoZero"/>
        <c:auto val="1"/>
        <c:lblAlgn val="ctr"/>
        <c:lblOffset val="100"/>
        <c:noMultiLvlLbl val="0"/>
      </c:catAx>
      <c:valAx>
        <c:axId val="-2087137520"/>
        <c:scaling>
          <c:orientation val="minMax"/>
        </c:scaling>
        <c:delete val="0"/>
        <c:axPos val="b"/>
        <c:majorGridlines>
          <c:spPr>
            <a:ln>
              <a:solidFill>
                <a:schemeClr val="bg1">
                  <a:lumMod val="75000"/>
                </a:schemeClr>
              </a:solidFill>
            </a:ln>
          </c:spPr>
        </c:majorGridlines>
        <c:numFmt formatCode="0%" sourceLinked="1"/>
        <c:majorTickMark val="none"/>
        <c:minorTickMark val="none"/>
        <c:tickLblPos val="nextTo"/>
        <c:spPr>
          <a:ln>
            <a:solidFill>
              <a:schemeClr val="bg1">
                <a:lumMod val="75000"/>
              </a:schemeClr>
            </a:solidFill>
          </a:ln>
        </c:spPr>
        <c:crossAx val="-2087140928"/>
        <c:crosses val="autoZero"/>
        <c:crossBetween val="between"/>
      </c:valAx>
      <c:spPr>
        <a:ln>
          <a:solidFill>
            <a:schemeClr val="bg1">
              <a:lumMod val="75000"/>
            </a:schemeClr>
          </a:solidFill>
        </a:ln>
      </c:spPr>
    </c:plotArea>
    <c:plotVisOnly val="1"/>
    <c:dispBlanksAs val="gap"/>
    <c:showDLblsOverMax val="0"/>
  </c:chart>
  <c:txPr>
    <a:bodyPr/>
    <a:lstStyle/>
    <a:p>
      <a:pPr>
        <a:defRPr sz="2400" b="1" i="0">
          <a:solidFill>
            <a:schemeClr val="tx1"/>
          </a:solidFill>
          <a:latin typeface="Poppins" pitchFamily="2" charset="77"/>
          <a:cs typeface="Poppins" pitchFamily="2" charset="77"/>
        </a:defRPr>
      </a:pPr>
      <a:endParaRPr lang="en-E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2304716648857101E-2"/>
          <c:y val="0.16847603538187073"/>
          <c:w val="0.93460006561679787"/>
          <c:h val="0.72976539291492326"/>
        </c:manualLayout>
      </c:layout>
      <c:barChart>
        <c:barDir val="col"/>
        <c:grouping val="clustered"/>
        <c:varyColors val="0"/>
        <c:ser>
          <c:idx val="0"/>
          <c:order val="0"/>
          <c:tx>
            <c:strRef>
              <c:f>Sheet1!$B$1</c:f>
              <c:strCache>
                <c:ptCount val="1"/>
                <c:pt idx="0">
                  <c:v>YOUR TITLE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Sheet1!$B$2:$B$3</c:f>
              <c:numCache>
                <c:formatCode>General</c:formatCode>
                <c:ptCount val="2"/>
                <c:pt idx="0">
                  <c:v>40</c:v>
                </c:pt>
                <c:pt idx="1">
                  <c:v>80</c:v>
                </c:pt>
              </c:numCache>
            </c:numRef>
          </c:val>
          <c:extLst>
            <c:ext xmlns:c16="http://schemas.microsoft.com/office/drawing/2014/chart" uri="{C3380CC4-5D6E-409C-BE32-E72D297353CC}">
              <c16:uniqueId val="{00000000-102D-0941-83E1-EF28FD1460A8}"/>
            </c:ext>
          </c:extLst>
        </c:ser>
        <c:ser>
          <c:idx val="1"/>
          <c:order val="1"/>
          <c:tx>
            <c:strRef>
              <c:f>Sheet1!$C$1</c:f>
              <c:strCache>
                <c:ptCount val="1"/>
                <c:pt idx="0">
                  <c:v>YOUR TITLE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Sheet1!$C$2:$C$3</c:f>
              <c:numCache>
                <c:formatCode>General</c:formatCode>
                <c:ptCount val="2"/>
                <c:pt idx="0">
                  <c:v>50</c:v>
                </c:pt>
                <c:pt idx="1">
                  <c:v>40</c:v>
                </c:pt>
              </c:numCache>
            </c:numRef>
          </c:val>
          <c:extLst>
            <c:ext xmlns:c16="http://schemas.microsoft.com/office/drawing/2014/chart" uri="{C3380CC4-5D6E-409C-BE32-E72D297353CC}">
              <c16:uniqueId val="{00000001-102D-0941-83E1-EF28FD1460A8}"/>
            </c:ext>
          </c:extLst>
        </c:ser>
        <c:ser>
          <c:idx val="2"/>
          <c:order val="2"/>
          <c:tx>
            <c:strRef>
              <c:f>Sheet1!$D$1</c:f>
              <c:strCache>
                <c:ptCount val="1"/>
                <c:pt idx="0">
                  <c:v>YOUR TITLE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Sheet1!$D$2:$D$3</c:f>
              <c:numCache>
                <c:formatCode>General</c:formatCode>
                <c:ptCount val="2"/>
                <c:pt idx="0">
                  <c:v>145</c:v>
                </c:pt>
                <c:pt idx="1">
                  <c:v>195</c:v>
                </c:pt>
              </c:numCache>
            </c:numRef>
          </c:val>
          <c:extLst>
            <c:ext xmlns:c16="http://schemas.microsoft.com/office/drawing/2014/chart" uri="{C3380CC4-5D6E-409C-BE32-E72D297353CC}">
              <c16:uniqueId val="{00000002-102D-0941-83E1-EF28FD1460A8}"/>
            </c:ext>
          </c:extLst>
        </c:ser>
        <c:ser>
          <c:idx val="3"/>
          <c:order val="3"/>
          <c:tx>
            <c:strRef>
              <c:f>Sheet1!$E$1</c:f>
              <c:strCache>
                <c:ptCount val="1"/>
                <c:pt idx="0">
                  <c:v>YOUR TITLE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Sheet1!$E$2:$E$3</c:f>
              <c:numCache>
                <c:formatCode>General</c:formatCode>
                <c:ptCount val="2"/>
                <c:pt idx="0">
                  <c:v>60</c:v>
                </c:pt>
                <c:pt idx="1">
                  <c:v>60</c:v>
                </c:pt>
              </c:numCache>
            </c:numRef>
          </c:val>
          <c:extLst>
            <c:ext xmlns:c16="http://schemas.microsoft.com/office/drawing/2014/chart" uri="{C3380CC4-5D6E-409C-BE32-E72D297353CC}">
              <c16:uniqueId val="{00000003-102D-0941-83E1-EF28FD1460A8}"/>
            </c:ext>
          </c:extLst>
        </c:ser>
        <c:ser>
          <c:idx val="4"/>
          <c:order val="4"/>
          <c:tx>
            <c:strRef>
              <c:f>Sheet1!$F$1</c:f>
              <c:strCache>
                <c:ptCount val="1"/>
                <c:pt idx="0">
                  <c:v>YOUR TITLE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Sheet1!$F$2:$F$3</c:f>
              <c:numCache>
                <c:formatCode>General</c:formatCode>
                <c:ptCount val="2"/>
                <c:pt idx="0">
                  <c:v>85</c:v>
                </c:pt>
                <c:pt idx="1">
                  <c:v>160</c:v>
                </c:pt>
              </c:numCache>
            </c:numRef>
          </c:val>
          <c:extLst>
            <c:ext xmlns:c16="http://schemas.microsoft.com/office/drawing/2014/chart" uri="{C3380CC4-5D6E-409C-BE32-E72D297353CC}">
              <c16:uniqueId val="{00000004-102D-0941-83E1-EF28FD1460A8}"/>
            </c:ext>
          </c:extLst>
        </c:ser>
        <c:ser>
          <c:idx val="5"/>
          <c:order val="5"/>
          <c:tx>
            <c:strRef>
              <c:f>Sheet1!$G$1</c:f>
              <c:strCache>
                <c:ptCount val="1"/>
                <c:pt idx="0">
                  <c:v>YOUR TITLE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Poppins" pitchFamily="2" charset="77"/>
                    <a:ea typeface="+mn-ea"/>
                    <a:cs typeface="Poppins" pitchFamily="2" charset="77"/>
                  </a:defRPr>
                </a:pPr>
                <a:endParaRPr lang="en-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1</c:v>
                </c:pt>
                <c:pt idx="1">
                  <c:v>SERIES 2</c:v>
                </c:pt>
              </c:strCache>
            </c:strRef>
          </c:cat>
          <c:val>
            <c:numRef>
              <c:f>Sheet1!$G$2:$G$3</c:f>
              <c:numCache>
                <c:formatCode>General</c:formatCode>
                <c:ptCount val="2"/>
                <c:pt idx="0">
                  <c:v>75</c:v>
                </c:pt>
                <c:pt idx="1">
                  <c:v>140</c:v>
                </c:pt>
              </c:numCache>
            </c:numRef>
          </c:val>
          <c:extLst>
            <c:ext xmlns:c16="http://schemas.microsoft.com/office/drawing/2014/chart" uri="{C3380CC4-5D6E-409C-BE32-E72D297353CC}">
              <c16:uniqueId val="{00000005-102D-0941-83E1-EF28FD1460A8}"/>
            </c:ext>
          </c:extLst>
        </c:ser>
        <c:dLbls>
          <c:dLblPos val="inEnd"/>
          <c:showLegendKey val="0"/>
          <c:showVal val="1"/>
          <c:showCatName val="0"/>
          <c:showSerName val="0"/>
          <c:showPercent val="0"/>
          <c:showBubbleSize val="0"/>
        </c:dLbls>
        <c:gapWidth val="100"/>
        <c:overlap val="-5"/>
        <c:axId val="-1809005696"/>
        <c:axId val="-1809007328"/>
      </c:barChart>
      <c:catAx>
        <c:axId val="-1809005696"/>
        <c:scaling>
          <c:orientation val="minMax"/>
        </c:scaling>
        <c:delete val="0"/>
        <c:axPos val="b"/>
        <c:majorGridlines>
          <c:spPr>
            <a:ln w="3175" cap="flat" cmpd="sng" algn="ctr">
              <a:solidFill>
                <a:schemeClr val="bg1">
                  <a:lumMod val="75000"/>
                </a:schemeClr>
              </a:solidFill>
              <a:round/>
            </a:ln>
            <a:effectLst/>
          </c:spPr>
        </c:majorGridlines>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400" b="1" i="0" u="none" strike="noStrike" kern="1200" baseline="0">
                <a:solidFill>
                  <a:schemeClr val="tx1"/>
                </a:solidFill>
                <a:latin typeface="Poppins" pitchFamily="2" charset="77"/>
                <a:ea typeface="+mn-ea"/>
                <a:cs typeface="Poppins" pitchFamily="2" charset="77"/>
              </a:defRPr>
            </a:pPr>
            <a:endParaRPr lang="en-ES"/>
          </a:p>
        </c:txPr>
        <c:crossAx val="-1809007328"/>
        <c:crosses val="autoZero"/>
        <c:auto val="1"/>
        <c:lblAlgn val="ctr"/>
        <c:lblOffset val="100"/>
        <c:noMultiLvlLbl val="0"/>
      </c:catAx>
      <c:valAx>
        <c:axId val="-1809007328"/>
        <c:scaling>
          <c:orientation val="minMax"/>
        </c:scaling>
        <c:delete val="0"/>
        <c:axPos val="l"/>
        <c:majorGridlines>
          <c:spPr>
            <a:ln w="3175" cap="flat" cmpd="sng" algn="ctr">
              <a:solidFill>
                <a:schemeClr val="bg1">
                  <a:lumMod val="7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1" i="0" u="none" strike="noStrike" kern="1200" baseline="0">
                <a:solidFill>
                  <a:schemeClr val="tx1"/>
                </a:solidFill>
                <a:latin typeface="Poppins" pitchFamily="2" charset="77"/>
                <a:ea typeface="+mn-ea"/>
                <a:cs typeface="Poppins" pitchFamily="2" charset="77"/>
              </a:defRPr>
            </a:pPr>
            <a:endParaRPr lang="en-ES"/>
          </a:p>
        </c:txPr>
        <c:crossAx val="-1809005696"/>
        <c:crosses val="autoZero"/>
        <c:crossBetween val="between"/>
      </c:valAx>
      <c:spPr>
        <a:noFill/>
        <a:ln>
          <a:noFill/>
        </a:ln>
        <a:effectLst/>
      </c:spPr>
    </c:plotArea>
    <c:legend>
      <c:legendPos val="b"/>
      <c:layout>
        <c:manualLayout>
          <c:xMode val="edge"/>
          <c:yMode val="edge"/>
          <c:x val="0"/>
          <c:y val="1.5395609858008382E-2"/>
          <c:w val="0.99954685944289734"/>
          <c:h val="0.1476634456098370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Poppins" pitchFamily="2" charset="77"/>
              <a:ea typeface="+mn-ea"/>
              <a:cs typeface="Poppins" pitchFamily="2" charset="77"/>
            </a:defRPr>
          </a:pPr>
          <a:endParaRPr lang="en-ES"/>
        </a:p>
      </c:txPr>
    </c:legend>
    <c:plotVisOnly val="1"/>
    <c:dispBlanksAs val="gap"/>
    <c:showDLblsOverMax val="0"/>
  </c:chart>
  <c:spPr>
    <a:noFill/>
    <a:ln>
      <a:noFill/>
    </a:ln>
    <a:effectLst/>
  </c:spPr>
  <c:txPr>
    <a:bodyPr/>
    <a:lstStyle/>
    <a:p>
      <a:pPr>
        <a:defRPr/>
      </a:pPr>
      <a:endParaRPr lang="en-E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300</c:v>
                </c:pt>
                <c:pt idx="1">
                  <c:v>700</c:v>
                </c:pt>
                <c:pt idx="2">
                  <c:v>380</c:v>
                </c:pt>
                <c:pt idx="3">
                  <c:v>203</c:v>
                </c:pt>
                <c:pt idx="4">
                  <c:v>180</c:v>
                </c:pt>
              </c:numCache>
            </c:numRef>
          </c:val>
          <c:extLst>
            <c:ext xmlns:c16="http://schemas.microsoft.com/office/drawing/2014/chart" uri="{C3380CC4-5D6E-409C-BE32-E72D297353CC}">
              <c16:uniqueId val="{00000000-B64B-094D-91E5-A75A52AD7548}"/>
            </c:ext>
          </c:extLst>
        </c:ser>
        <c:ser>
          <c:idx val="1"/>
          <c:order val="1"/>
          <c:tx>
            <c:strRef>
              <c:f>Sheet1!$C$1</c:f>
              <c:strCache>
                <c:ptCount val="1"/>
                <c:pt idx="0">
                  <c:v>Series 2</c:v>
                </c:pt>
              </c:strCache>
            </c:strRef>
          </c:tx>
          <c:spPr>
            <a:solidFill>
              <a:schemeClr val="accent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330</c:v>
                </c:pt>
                <c:pt idx="1">
                  <c:v>725</c:v>
                </c:pt>
                <c:pt idx="2">
                  <c:v>390</c:v>
                </c:pt>
                <c:pt idx="3">
                  <c:v>205</c:v>
                </c:pt>
                <c:pt idx="4">
                  <c:v>170</c:v>
                </c:pt>
              </c:numCache>
            </c:numRef>
          </c:val>
          <c:extLst>
            <c:ext xmlns:c16="http://schemas.microsoft.com/office/drawing/2014/chart" uri="{C3380CC4-5D6E-409C-BE32-E72D297353CC}">
              <c16:uniqueId val="{00000001-B64B-094D-91E5-A75A52AD7548}"/>
            </c:ext>
          </c:extLst>
        </c:ser>
        <c:ser>
          <c:idx val="2"/>
          <c:order val="2"/>
          <c:tx>
            <c:strRef>
              <c:f>Sheet1!$D$1</c:f>
              <c:strCache>
                <c:ptCount val="1"/>
                <c:pt idx="0">
                  <c:v>Series 3</c:v>
                </c:pt>
              </c:strCache>
            </c:strRef>
          </c:tx>
          <c:spPr>
            <a:solidFill>
              <a:schemeClr val="accent3"/>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600</c:v>
                </c:pt>
                <c:pt idx="1">
                  <c:v>1400</c:v>
                </c:pt>
                <c:pt idx="2">
                  <c:v>750</c:v>
                </c:pt>
                <c:pt idx="3">
                  <c:v>405</c:v>
                </c:pt>
                <c:pt idx="4">
                  <c:v>300</c:v>
                </c:pt>
              </c:numCache>
            </c:numRef>
          </c:val>
          <c:extLst>
            <c:ext xmlns:c16="http://schemas.microsoft.com/office/drawing/2014/chart" uri="{C3380CC4-5D6E-409C-BE32-E72D297353CC}">
              <c16:uniqueId val="{00000002-B64B-094D-91E5-A75A52AD7548}"/>
            </c:ext>
          </c:extLst>
        </c:ser>
        <c:ser>
          <c:idx val="3"/>
          <c:order val="3"/>
          <c:tx>
            <c:strRef>
              <c:f>Sheet1!$E$1</c:f>
              <c:strCache>
                <c:ptCount val="1"/>
                <c:pt idx="0">
                  <c:v>Series 4</c:v>
                </c:pt>
              </c:strCache>
            </c:strRef>
          </c:tx>
          <c:spPr>
            <a:solidFill>
              <a:schemeClr val="accent4"/>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Sheet1!$E$2:$E$6</c:f>
              <c:numCache>
                <c:formatCode>General</c:formatCode>
                <c:ptCount val="5"/>
                <c:pt idx="0">
                  <c:v>615</c:v>
                </c:pt>
                <c:pt idx="1">
                  <c:v>1467</c:v>
                </c:pt>
                <c:pt idx="2">
                  <c:v>745</c:v>
                </c:pt>
                <c:pt idx="3">
                  <c:v>444</c:v>
                </c:pt>
                <c:pt idx="4">
                  <c:v>280</c:v>
                </c:pt>
              </c:numCache>
            </c:numRef>
          </c:val>
          <c:extLst>
            <c:ext xmlns:c16="http://schemas.microsoft.com/office/drawing/2014/chart" uri="{C3380CC4-5D6E-409C-BE32-E72D297353CC}">
              <c16:uniqueId val="{00000003-B64B-094D-91E5-A75A52AD7548}"/>
            </c:ext>
          </c:extLst>
        </c:ser>
        <c:ser>
          <c:idx val="4"/>
          <c:order val="4"/>
          <c:tx>
            <c:strRef>
              <c:f>Sheet1!$F$1</c:f>
              <c:strCache>
                <c:ptCount val="1"/>
                <c:pt idx="0">
                  <c:v>Series 5</c:v>
                </c:pt>
              </c:strCache>
            </c:strRef>
          </c:tx>
          <c:spPr>
            <a:solidFill>
              <a:schemeClr val="accent5"/>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Sheet1!$F$2:$F$6</c:f>
              <c:numCache>
                <c:formatCode>General</c:formatCode>
                <c:ptCount val="5"/>
                <c:pt idx="0">
                  <c:v>610</c:v>
                </c:pt>
                <c:pt idx="1">
                  <c:v>1467</c:v>
                </c:pt>
                <c:pt idx="2">
                  <c:v>750</c:v>
                </c:pt>
                <c:pt idx="3">
                  <c:v>439</c:v>
                </c:pt>
                <c:pt idx="4">
                  <c:v>280</c:v>
                </c:pt>
              </c:numCache>
            </c:numRef>
          </c:val>
          <c:extLst>
            <c:ext xmlns:c16="http://schemas.microsoft.com/office/drawing/2014/chart" uri="{C3380CC4-5D6E-409C-BE32-E72D297353CC}">
              <c16:uniqueId val="{00000004-B64B-094D-91E5-A75A52AD7548}"/>
            </c:ext>
          </c:extLst>
        </c:ser>
        <c:dLbls>
          <c:showLegendKey val="0"/>
          <c:showVal val="0"/>
          <c:showCatName val="0"/>
          <c:showSerName val="0"/>
          <c:showPercent val="0"/>
          <c:showBubbleSize val="0"/>
        </c:dLbls>
        <c:gapWidth val="100"/>
        <c:overlap val="-2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384622272"/>
        <c:crosses val="autoZero"/>
        <c:auto val="1"/>
        <c:lblAlgn val="ctr"/>
        <c:lblOffset val="100"/>
        <c:noMultiLvlLbl val="0"/>
      </c:catAx>
      <c:valAx>
        <c:axId val="384622272"/>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384810592"/>
        <c:crosses val="autoZero"/>
        <c:crossBetween val="between"/>
        <c:majorUnit val="4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50800" cap="rnd">
              <a:solidFill>
                <a:schemeClr val="accent1"/>
              </a:solidFill>
              <a:round/>
            </a:ln>
            <a:effectLst/>
          </c:spPr>
          <c:marker>
            <c:symbol val="circle"/>
            <c:size val="5"/>
            <c:spPr>
              <a:solidFill>
                <a:schemeClr val="accent1"/>
              </a:solidFill>
              <a:ln w="381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85A4-3A46-A451-61DC0A5679E5}"/>
            </c:ext>
          </c:extLst>
        </c:ser>
        <c:ser>
          <c:idx val="1"/>
          <c:order val="1"/>
          <c:tx>
            <c:strRef>
              <c:f>Sheet1!$C$1</c:f>
              <c:strCache>
                <c:ptCount val="1"/>
                <c:pt idx="0">
                  <c:v>Series 2</c:v>
                </c:pt>
              </c:strCache>
            </c:strRef>
          </c:tx>
          <c:spPr>
            <a:ln w="50800" cap="rnd">
              <a:solidFill>
                <a:schemeClr val="accent2"/>
              </a:solidFill>
              <a:round/>
            </a:ln>
            <a:effectLst/>
          </c:spPr>
          <c:marker>
            <c:symbol val="circle"/>
            <c:size val="5"/>
            <c:spPr>
              <a:solidFill>
                <a:schemeClr val="accent2"/>
              </a:solidFill>
              <a:ln w="381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85A4-3A46-A451-61DC0A5679E5}"/>
            </c:ext>
          </c:extLst>
        </c:ser>
        <c:ser>
          <c:idx val="2"/>
          <c:order val="2"/>
          <c:tx>
            <c:strRef>
              <c:f>Sheet1!$D$1</c:f>
              <c:strCache>
                <c:ptCount val="1"/>
                <c:pt idx="0">
                  <c:v>Series 3</c:v>
                </c:pt>
              </c:strCache>
            </c:strRef>
          </c:tx>
          <c:spPr>
            <a:ln w="50800" cap="rnd">
              <a:solidFill>
                <a:schemeClr val="accent3"/>
              </a:solidFill>
              <a:round/>
            </a:ln>
            <a:effectLst/>
          </c:spPr>
          <c:marker>
            <c:symbol val="circle"/>
            <c:size val="5"/>
            <c:spPr>
              <a:solidFill>
                <a:schemeClr val="accent3"/>
              </a:solidFill>
              <a:ln w="381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85A4-3A46-A451-61DC0A5679E5}"/>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50800" cap="rnd">
              <a:solidFill>
                <a:schemeClr val="accent1"/>
              </a:solidFill>
              <a:round/>
            </a:ln>
            <a:effectLst/>
          </c:spPr>
          <c:marker>
            <c:symbol val="circle"/>
            <c:size val="5"/>
            <c:spPr>
              <a:solidFill>
                <a:schemeClr val="accent1"/>
              </a:solidFill>
              <a:ln w="381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85A4-3A46-A451-61DC0A5679E5}"/>
            </c:ext>
          </c:extLst>
        </c:ser>
        <c:ser>
          <c:idx val="1"/>
          <c:order val="1"/>
          <c:tx>
            <c:strRef>
              <c:f>Sheet1!$C$1</c:f>
              <c:strCache>
                <c:ptCount val="1"/>
                <c:pt idx="0">
                  <c:v>Series 2</c:v>
                </c:pt>
              </c:strCache>
            </c:strRef>
          </c:tx>
          <c:spPr>
            <a:ln w="50800" cap="rnd">
              <a:solidFill>
                <a:schemeClr val="accent2"/>
              </a:solidFill>
              <a:round/>
            </a:ln>
            <a:effectLst/>
          </c:spPr>
          <c:marker>
            <c:symbol val="circle"/>
            <c:size val="5"/>
            <c:spPr>
              <a:solidFill>
                <a:schemeClr val="accent2"/>
              </a:solidFill>
              <a:ln w="381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85A4-3A46-A451-61DC0A5679E5}"/>
            </c:ext>
          </c:extLst>
        </c:ser>
        <c:ser>
          <c:idx val="2"/>
          <c:order val="2"/>
          <c:tx>
            <c:strRef>
              <c:f>Sheet1!$D$1</c:f>
              <c:strCache>
                <c:ptCount val="1"/>
                <c:pt idx="0">
                  <c:v>Series 3</c:v>
                </c:pt>
              </c:strCache>
            </c:strRef>
          </c:tx>
          <c:spPr>
            <a:ln w="50800" cap="rnd">
              <a:solidFill>
                <a:schemeClr val="accent3"/>
              </a:solidFill>
              <a:round/>
            </a:ln>
            <a:effectLst/>
          </c:spPr>
          <c:marker>
            <c:symbol val="circle"/>
            <c:size val="5"/>
            <c:spPr>
              <a:solidFill>
                <a:schemeClr val="accent3"/>
              </a:solidFill>
              <a:ln w="381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85A4-3A46-A451-61DC0A5679E5}"/>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50800" cap="rnd">
              <a:solidFill>
                <a:schemeClr val="accent1"/>
              </a:solidFill>
              <a:round/>
            </a:ln>
            <a:effectLst/>
          </c:spPr>
          <c:marker>
            <c:symbol val="circle"/>
            <c:size val="5"/>
            <c:spPr>
              <a:solidFill>
                <a:schemeClr val="accent1"/>
              </a:solidFill>
              <a:ln w="381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85A4-3A46-A451-61DC0A5679E5}"/>
            </c:ext>
          </c:extLst>
        </c:ser>
        <c:ser>
          <c:idx val="1"/>
          <c:order val="1"/>
          <c:tx>
            <c:strRef>
              <c:f>Sheet1!$C$1</c:f>
              <c:strCache>
                <c:ptCount val="1"/>
                <c:pt idx="0">
                  <c:v>Series 2</c:v>
                </c:pt>
              </c:strCache>
            </c:strRef>
          </c:tx>
          <c:spPr>
            <a:ln w="50800" cap="rnd">
              <a:solidFill>
                <a:schemeClr val="accent2"/>
              </a:solidFill>
              <a:round/>
            </a:ln>
            <a:effectLst/>
          </c:spPr>
          <c:marker>
            <c:symbol val="circle"/>
            <c:size val="5"/>
            <c:spPr>
              <a:solidFill>
                <a:schemeClr val="accent2"/>
              </a:solidFill>
              <a:ln w="381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85A4-3A46-A451-61DC0A5679E5}"/>
            </c:ext>
          </c:extLst>
        </c:ser>
        <c:ser>
          <c:idx val="2"/>
          <c:order val="2"/>
          <c:tx>
            <c:strRef>
              <c:f>Sheet1!$D$1</c:f>
              <c:strCache>
                <c:ptCount val="1"/>
                <c:pt idx="0">
                  <c:v>Series 3</c:v>
                </c:pt>
              </c:strCache>
            </c:strRef>
          </c:tx>
          <c:spPr>
            <a:ln w="50800" cap="rnd">
              <a:solidFill>
                <a:schemeClr val="accent3"/>
              </a:solidFill>
              <a:round/>
            </a:ln>
            <a:effectLst/>
          </c:spPr>
          <c:marker>
            <c:symbol val="circle"/>
            <c:size val="5"/>
            <c:spPr>
              <a:solidFill>
                <a:schemeClr val="accent3"/>
              </a:solidFill>
              <a:ln w="381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85A4-3A46-A451-61DC0A5679E5}"/>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0.18764</cdr:x>
      <cdr:y>0.04458</cdr:y>
    </cdr:from>
    <cdr:to>
      <cdr:x>0.26409</cdr:x>
      <cdr:y>0.21771</cdr:y>
    </cdr:to>
    <cdr:sp macro="" textlink="">
      <cdr:nvSpPr>
        <cdr:cNvPr id="2" name="Oval 1">
          <a:extLst xmlns:a="http://schemas.openxmlformats.org/drawingml/2006/main">
            <a:ext uri="{FF2B5EF4-FFF2-40B4-BE49-F238E27FC236}">
              <a16:creationId xmlns:a16="http://schemas.microsoft.com/office/drawing/2014/main" id="{71BA7667-CDC2-6044-813A-153DD53EDEF2}"/>
            </a:ext>
          </a:extLst>
        </cdr:cNvPr>
        <cdr:cNvSpPr/>
      </cdr:nvSpPr>
      <cdr:spPr>
        <a:xfrm xmlns:a="http://schemas.openxmlformats.org/drawingml/2006/main">
          <a:off x="4003464" y="419950"/>
          <a:ext cx="1631092" cy="1631092"/>
        </a:xfrm>
        <a:prstGeom xmlns:a="http://schemas.openxmlformats.org/drawingml/2006/main" prst="ellipse">
          <a:avLst/>
        </a:prstGeom>
        <a:solidFill xmlns:a="http://schemas.openxmlformats.org/drawingml/2006/main">
          <a:schemeClr val="bg2"/>
        </a:solidFill>
        <a:ln xmlns:a="http://schemas.openxmlformats.org/drawingml/2006/main" w="76200">
          <a:solidFill>
            <a:schemeClr val="tx2"/>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dr:relSizeAnchor xmlns:cdr="http://schemas.openxmlformats.org/drawingml/2006/chartDrawing">
    <cdr:from>
      <cdr:x>0.65971</cdr:x>
      <cdr:y>0.53383</cdr:y>
    </cdr:from>
    <cdr:to>
      <cdr:x>0.73616</cdr:x>
      <cdr:y>0.70697</cdr:y>
    </cdr:to>
    <cdr:sp macro="" textlink="">
      <cdr:nvSpPr>
        <cdr:cNvPr id="3" name="Oval 2">
          <a:extLst xmlns:a="http://schemas.openxmlformats.org/drawingml/2006/main">
            <a:ext uri="{FF2B5EF4-FFF2-40B4-BE49-F238E27FC236}">
              <a16:creationId xmlns:a16="http://schemas.microsoft.com/office/drawing/2014/main" id="{ED05C4FC-D038-D14C-A641-3B71AF1A5615}"/>
            </a:ext>
          </a:extLst>
        </cdr:cNvPr>
        <cdr:cNvSpPr/>
      </cdr:nvSpPr>
      <cdr:spPr>
        <a:xfrm xmlns:a="http://schemas.openxmlformats.org/drawingml/2006/main">
          <a:off x="14075558" y="5029200"/>
          <a:ext cx="1631092" cy="1631092"/>
        </a:xfrm>
        <a:prstGeom xmlns:a="http://schemas.openxmlformats.org/drawingml/2006/main" prst="ellipse">
          <a:avLst/>
        </a:prstGeom>
        <a:solidFill xmlns:a="http://schemas.openxmlformats.org/drawingml/2006/main">
          <a:schemeClr val="bg2"/>
        </a:solidFill>
        <a:ln xmlns:a="http://schemas.openxmlformats.org/drawingml/2006/main" w="76200">
          <a:solidFill>
            <a:schemeClr val="tx2"/>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dr:relSizeAnchor xmlns:cdr="http://schemas.openxmlformats.org/drawingml/2006/chartDrawing">
    <cdr:from>
      <cdr:x>0.41309</cdr:x>
      <cdr:y>0.34631</cdr:y>
    </cdr:from>
    <cdr:to>
      <cdr:x>0.48953</cdr:x>
      <cdr:y>0.51944</cdr:y>
    </cdr:to>
    <cdr:sp macro="" textlink="">
      <cdr:nvSpPr>
        <cdr:cNvPr id="4" name="Oval 3">
          <a:extLst xmlns:a="http://schemas.openxmlformats.org/drawingml/2006/main">
            <a:ext uri="{FF2B5EF4-FFF2-40B4-BE49-F238E27FC236}">
              <a16:creationId xmlns:a16="http://schemas.microsoft.com/office/drawing/2014/main" id="{3D6AE29F-9F0C-2E4F-83B7-A7803870CEEF}"/>
            </a:ext>
          </a:extLst>
        </cdr:cNvPr>
        <cdr:cNvSpPr/>
      </cdr:nvSpPr>
      <cdr:spPr>
        <a:xfrm xmlns:a="http://schemas.openxmlformats.org/drawingml/2006/main">
          <a:off x="8813620" y="3262555"/>
          <a:ext cx="1631092" cy="1631092"/>
        </a:xfrm>
        <a:prstGeom xmlns:a="http://schemas.openxmlformats.org/drawingml/2006/main" prst="ellipse">
          <a:avLst/>
        </a:prstGeom>
        <a:solidFill xmlns:a="http://schemas.openxmlformats.org/drawingml/2006/main">
          <a:schemeClr val="bg2"/>
        </a:solidFill>
        <a:ln xmlns:a="http://schemas.openxmlformats.org/drawingml/2006/main" w="76200">
          <a:solidFill>
            <a:schemeClr val="tx2"/>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0.15219</cdr:x>
      <cdr:y>0</cdr:y>
    </cdr:from>
    <cdr:to>
      <cdr:x>0.20882</cdr:x>
      <cdr:y>0.17216</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3247118" y="0"/>
          <a:ext cx="1208314" cy="1208314"/>
        </a:xfrm>
        <a:prstGeom xmlns:a="http://schemas.openxmlformats.org/drawingml/2006/main" prst="ellipse">
          <a:avLst/>
        </a:prstGeom>
        <a:solidFill xmlns:a="http://schemas.openxmlformats.org/drawingml/2006/main">
          <a:schemeClr val="accent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dr:relSizeAnchor xmlns:cdr="http://schemas.openxmlformats.org/drawingml/2006/chartDrawing">
    <cdr:from>
      <cdr:x>0.34331</cdr:x>
      <cdr:y>0.32784</cdr:y>
    </cdr:from>
    <cdr:to>
      <cdr:x>0.39994</cdr:x>
      <cdr:y>0.5</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7324799" y="2300882"/>
          <a:ext cx="1208314" cy="1208314"/>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dr:relSizeAnchor xmlns:cdr="http://schemas.openxmlformats.org/drawingml/2006/chartDrawing">
    <cdr:from>
      <cdr:x>0.53442</cdr:x>
      <cdr:y>0.61612</cdr:y>
    </cdr:from>
    <cdr:to>
      <cdr:x>0.59106</cdr:x>
      <cdr:y>0.78829</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11402480" y="4324204"/>
          <a:ext cx="1208314" cy="1208314"/>
        </a:xfrm>
        <a:prstGeom xmlns:a="http://schemas.openxmlformats.org/drawingml/2006/main" prst="ellipse">
          <a:avLst/>
        </a:prstGeom>
        <a:solidFill xmlns:a="http://schemas.openxmlformats.org/drawingml/2006/main">
          <a:schemeClr val="accent3"/>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dr:relSizeAnchor xmlns:cdr="http://schemas.openxmlformats.org/drawingml/2006/chartDrawing">
    <cdr:from>
      <cdr:x>0.72554</cdr:x>
      <cdr:y>0.49717</cdr:y>
    </cdr:from>
    <cdr:to>
      <cdr:x>0.78217</cdr:x>
      <cdr:y>0.66933</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15480161" y="3489317"/>
          <a:ext cx="1208314" cy="1208314"/>
        </a:xfrm>
        <a:prstGeom xmlns:a="http://schemas.openxmlformats.org/drawingml/2006/main" prst="ellipse">
          <a:avLst/>
        </a:prstGeom>
        <a:solidFill xmlns:a="http://schemas.openxmlformats.org/drawingml/2006/main">
          <a:schemeClr val="accent4"/>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dr:relSizeAnchor xmlns:cdr="http://schemas.openxmlformats.org/drawingml/2006/chartDrawing">
    <cdr:from>
      <cdr:x>0.91666</cdr:x>
      <cdr:y>0.60196</cdr:y>
    </cdr:from>
    <cdr:to>
      <cdr:x>0.97329</cdr:x>
      <cdr:y>0.77413</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9557842" y="4224813"/>
          <a:ext cx="1208314" cy="1208314"/>
        </a:xfrm>
        <a:prstGeom xmlns:a="http://schemas.openxmlformats.org/drawingml/2006/main" prst="ellipse">
          <a:avLst/>
        </a:prstGeom>
        <a:solidFill xmlns:a="http://schemas.openxmlformats.org/drawingml/2006/main">
          <a:schemeClr val="accent5"/>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 name="Google Shape;2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bcf97a713_0_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t>In order to </a:t>
            </a:r>
            <a:r>
              <a:rPr lang="en-US" sz="1500"/>
              <a:t>confirm that our ingestion process ran correctly, we go to HDFS and check if our files have been correctly ingested. </a:t>
            </a:r>
            <a:endParaRPr sz="1500"/>
          </a:p>
          <a:p>
            <a:pPr indent="0" lvl="0" marL="0" rtl="0" algn="l">
              <a:spcBef>
                <a:spcPts val="0"/>
              </a:spcBef>
              <a:spcAft>
                <a:spcPts val="0"/>
              </a:spcAft>
              <a:buNone/>
            </a:pPr>
            <a:r>
              <a:rPr lang="en-US" sz="1500"/>
              <a:t>It is the case here, so our data is ingested and ready to be processed. Off to you now Kaumu</a:t>
            </a:r>
            <a:endParaRPr sz="1500"/>
          </a:p>
        </p:txBody>
      </p:sp>
      <p:sp>
        <p:nvSpPr>
          <p:cNvPr id="209" name="Google Shape;209;g13bcf97a713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bec73cb68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3bec73cb68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bcf97a713_1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Spark unified processing framework</a:t>
            </a:r>
            <a:endParaRPr/>
          </a:p>
        </p:txBody>
      </p:sp>
      <p:sp>
        <p:nvSpPr>
          <p:cNvPr id="295" name="Google Shape;295;g13bcf97a713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bcf97a713_1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Reading all the datasets from kaggle -&gt; csv format</a:t>
            </a:r>
            <a:endParaRPr/>
          </a:p>
        </p:txBody>
      </p:sp>
      <p:sp>
        <p:nvSpPr>
          <p:cNvPr id="304" name="Google Shape;304;g13bcf97a713_1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bcf97a713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13bcf97a713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bcf97a713_1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13bcf97a713_1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bcf97a713_1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3bcf97a713_1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bcf97a713_1_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13bcf97a713_1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bcf97a713_1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13bcf97a713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13bec73cb68_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 name="Google Shape;32;g13bec73cb68_2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 name="Google Shape;33;g13bec73cb68_2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bcf97a713_1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Kaumu</a:t>
            </a:r>
            <a:endParaRPr/>
          </a:p>
        </p:txBody>
      </p:sp>
      <p:sp>
        <p:nvSpPr>
          <p:cNvPr id="348" name="Google Shape;348;g13bcf97a713_1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bcf97a713_1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13bcf97a713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bcf97a713_1_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13bcf97a713_1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bcf97a713_1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13bcf97a713_1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bcf97a713_1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13bcf97a713_1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bcf97a713_1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3bcf97a713_1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bcf97a713_1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3bcf97a713_1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bcf97a713_1_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13bcf97a713_1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bcf97a713_1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13bcf97a713_1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bcf97a713_1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3bcf97a713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bcf97a713_1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13bcf97a713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bcf97a713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Thank you Jorge. Let me know take you through a brief description of the dataset used in our project.</a:t>
            </a:r>
            <a:endParaRPr sz="1200"/>
          </a:p>
          <a:p>
            <a:pPr indent="-304800" lvl="0" marL="457200" rtl="0" algn="l">
              <a:spcBef>
                <a:spcPts val="0"/>
              </a:spcBef>
              <a:spcAft>
                <a:spcPts val="0"/>
              </a:spcAft>
              <a:buSzPts val="1200"/>
              <a:buChar char="-"/>
            </a:pPr>
            <a:r>
              <a:rPr lang="en-US" sz="1200"/>
              <a:t>We picked this dataset from Kaggle. It contains data submitted by 30 FitBit users through Fitabase. Fitabase is a platform on which you can export data from connected devices, such as Fitbit, garmin, dexCom and other activity tracking devices. </a:t>
            </a:r>
            <a:endParaRPr sz="1200"/>
          </a:p>
          <a:p>
            <a:pPr indent="-304800" lvl="0" marL="457200" rtl="0" algn="l">
              <a:spcBef>
                <a:spcPts val="0"/>
              </a:spcBef>
              <a:spcAft>
                <a:spcPts val="0"/>
              </a:spcAft>
              <a:buSzPts val="1200"/>
              <a:buChar char="-"/>
            </a:pPr>
            <a:r>
              <a:rPr lang="en-US" sz="1200"/>
              <a:t>A total of 18 csv files compose the </a:t>
            </a:r>
            <a:r>
              <a:rPr lang="en-US" sz="1200"/>
              <a:t>dataset </a:t>
            </a:r>
            <a:endParaRPr sz="1200"/>
          </a:p>
          <a:p>
            <a:pPr indent="-304800" lvl="0" marL="457200" rtl="0" algn="l">
              <a:spcBef>
                <a:spcPts val="0"/>
              </a:spcBef>
              <a:spcAft>
                <a:spcPts val="0"/>
              </a:spcAft>
              <a:buSzPts val="1200"/>
              <a:buChar char="-"/>
            </a:pPr>
            <a:r>
              <a:rPr lang="en-US" sz="1200"/>
              <a:t>Each file is related to a different variable tracked by FitBit. For example ‘Calories spent’ or  ‘Heart rate per second’</a:t>
            </a:r>
            <a:endParaRPr sz="1200"/>
          </a:p>
        </p:txBody>
      </p:sp>
      <p:sp>
        <p:nvSpPr>
          <p:cNvPr id="58" name="Google Shape;58;g13bcf97a713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bcf97a713_0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For this project we are ingesting data using Nifi, which is one of the technologies in the big data ecosystem used to ingest batch data.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Let’s now start with the ingestion process:</a:t>
            </a:r>
            <a:endParaRPr sz="1300"/>
          </a:p>
          <a:p>
            <a:pPr indent="-311150" lvl="0" marL="457200" rtl="0" algn="l">
              <a:spcBef>
                <a:spcPts val="0"/>
              </a:spcBef>
              <a:spcAft>
                <a:spcPts val="0"/>
              </a:spcAft>
              <a:buSzPts val="1300"/>
              <a:buChar char="-"/>
            </a:pPr>
            <a:r>
              <a:rPr lang="en-US" sz="1300"/>
              <a:t>We begin by initiating hadoop and nifi</a:t>
            </a:r>
            <a:endParaRPr sz="1300"/>
          </a:p>
        </p:txBody>
      </p:sp>
      <p:sp>
        <p:nvSpPr>
          <p:cNvPr id="76" name="Google Shape;76;g13bcf97a713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 name="Google Shape;113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8" name="Google Shape;122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6" name="Google Shape;133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1" name="Google Shape;143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bcf97a713_0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t>Secondly we create a landing area for our files in jupyter notebook. </a:t>
            </a:r>
            <a:br>
              <a:rPr lang="en-US" sz="1500"/>
            </a:br>
            <a:r>
              <a:rPr lang="en-US" sz="1500"/>
              <a:t>- We put each file into a separate folder, </a:t>
            </a:r>
            <a:r>
              <a:rPr lang="en-US" sz="1500"/>
              <a:t>ready to be ingested by Nifi</a:t>
            </a:r>
            <a:endParaRPr sz="1500"/>
          </a:p>
        </p:txBody>
      </p:sp>
      <p:sp>
        <p:nvSpPr>
          <p:cNvPr id="87" name="Google Shape;87;g13bcf97a713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2" name="Google Shape;145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bcf97a713_0_4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The third step consists of </a:t>
            </a:r>
            <a:r>
              <a:rPr lang="en-US" sz="1400"/>
              <a:t>creating our Nifi flow. </a:t>
            </a:r>
            <a:br>
              <a:rPr lang="en-US" sz="1400"/>
            </a:br>
            <a:r>
              <a:rPr lang="en-US" sz="1400"/>
              <a:t>For this project we use 4 processors:</a:t>
            </a:r>
            <a:endParaRPr sz="1400"/>
          </a:p>
          <a:p>
            <a:pPr indent="-317500" lvl="0" marL="457200" rtl="0" algn="l">
              <a:spcBef>
                <a:spcPts val="0"/>
              </a:spcBef>
              <a:spcAft>
                <a:spcPts val="0"/>
              </a:spcAft>
              <a:buSzPts val="1400"/>
              <a:buChar char="-"/>
            </a:pPr>
            <a:r>
              <a:rPr lang="en-US" sz="1400"/>
              <a:t>ListFile, which creates a FlowFile for each one of our files so that it can be fetched in conjunction with Fetchfile </a:t>
            </a:r>
            <a:endParaRPr sz="1400"/>
          </a:p>
          <a:p>
            <a:pPr indent="-317500" lvl="0" marL="457200" rtl="0" algn="l">
              <a:spcBef>
                <a:spcPts val="0"/>
              </a:spcBef>
              <a:spcAft>
                <a:spcPts val="0"/>
              </a:spcAft>
              <a:buSzPts val="1400"/>
              <a:buChar char="-"/>
            </a:pPr>
            <a:r>
              <a:rPr lang="en-US" sz="1400"/>
              <a:t>FetchFile, which reads the content of our files and streams it into the contents of the related flowfile</a:t>
            </a:r>
            <a:endParaRPr sz="1400"/>
          </a:p>
          <a:p>
            <a:pPr indent="-317500" lvl="0" marL="457200" rtl="0" algn="l">
              <a:spcBef>
                <a:spcPts val="0"/>
              </a:spcBef>
              <a:spcAft>
                <a:spcPts val="0"/>
              </a:spcAft>
              <a:buSzPts val="1400"/>
              <a:buChar char="-"/>
            </a:pPr>
            <a:r>
              <a:rPr lang="en-US" sz="1400"/>
              <a:t>UpdateAttribute,</a:t>
            </a:r>
            <a:endParaRPr sz="1400"/>
          </a:p>
          <a:p>
            <a:pPr indent="-317500" lvl="0" marL="457200" rtl="0" algn="l">
              <a:spcBef>
                <a:spcPts val="0"/>
              </a:spcBef>
              <a:spcAft>
                <a:spcPts val="0"/>
              </a:spcAft>
              <a:buSzPts val="1400"/>
              <a:buChar char="-"/>
            </a:pPr>
            <a:r>
              <a:rPr lang="en-US" sz="1400"/>
              <a:t>Finally PutHDFS, which transfers the flowfile data to HDFS for storage  </a:t>
            </a:r>
            <a:endParaRPr sz="1400"/>
          </a:p>
        </p:txBody>
      </p:sp>
      <p:sp>
        <p:nvSpPr>
          <p:cNvPr id="127" name="Google Shape;127;g13bcf97a713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bcf97a713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t>The following screenshot </a:t>
            </a:r>
            <a:r>
              <a:rPr lang="en-US" sz="1500"/>
              <a:t>represents</a:t>
            </a:r>
            <a:r>
              <a:rPr lang="en-US" sz="1500"/>
              <a:t> the final flow in Nifi, after completion and interruption of the process</a:t>
            </a:r>
            <a:endParaRPr sz="1500"/>
          </a:p>
        </p:txBody>
      </p:sp>
      <p:sp>
        <p:nvSpPr>
          <p:cNvPr id="177" name="Google Shape;177;g13bcf97a713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cxnSp>
        <p:nvCxnSpPr>
          <p:cNvPr id="15" name="Google Shape;15;p48"/>
          <p:cNvCxnSpPr/>
          <p:nvPr/>
        </p:nvCxnSpPr>
        <p:spPr>
          <a:xfrm flipH="1" rot="10800000">
            <a:off x="1238825" y="13083425"/>
            <a:ext cx="21900000" cy="2700"/>
          </a:xfrm>
          <a:prstGeom prst="straightConnector1">
            <a:avLst/>
          </a:prstGeom>
          <a:noFill/>
          <a:ln cap="flat" cmpd="sng" w="19050">
            <a:solidFill>
              <a:srgbClr val="CCCCCC"/>
            </a:solidFill>
            <a:prstDash val="solid"/>
            <a:round/>
            <a:headEnd len="med" w="med" type="none"/>
            <a:tailEnd len="med" w="med" type="none"/>
          </a:ln>
        </p:spPr>
      </p:cxnSp>
      <p:sp>
        <p:nvSpPr>
          <p:cNvPr id="16" name="Google Shape;16;p48"/>
          <p:cNvSpPr txBox="1"/>
          <p:nvPr/>
        </p:nvSpPr>
        <p:spPr>
          <a:xfrm>
            <a:off x="1238825" y="13195250"/>
            <a:ext cx="6330000" cy="3936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Clr>
                <a:srgbClr val="000000"/>
              </a:buClr>
              <a:buSzPts val="935"/>
              <a:buFont typeface="Arial"/>
              <a:buNone/>
            </a:pPr>
            <a:r>
              <a:rPr lang="en-US" sz="1850">
                <a:solidFill>
                  <a:srgbClr val="595959"/>
                </a:solidFill>
              </a:rPr>
              <a:t>Modern Data Architecture - Group F</a:t>
            </a:r>
            <a:endParaRPr sz="25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47"/>
          <p:cNvSpPr/>
          <p:nvPr/>
        </p:nvSpPr>
        <p:spPr>
          <a:xfrm>
            <a:off x="21994524" y="676939"/>
            <a:ext cx="929271" cy="92927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47"/>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7"/>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
        <p:nvSpPr>
          <p:cNvPr id="13" name="Google Shape;13;p47"/>
          <p:cNvSpPr/>
          <p:nvPr/>
        </p:nvSpPr>
        <p:spPr>
          <a:xfrm>
            <a:off x="22079585" y="762000"/>
            <a:ext cx="777240" cy="777240"/>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chart" Target="../charts/chart1.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chart" Target="../charts/char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chart" Target="../charts/char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chart" Target="../charts/char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chart" Target="../charts/char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chart" Target="../charts/chart7.xml"/><Relationship Id="rId4" Type="http://schemas.openxmlformats.org/officeDocument/2006/relationships/chart" Target="../charts/chart8.xml"/><Relationship Id="rId5" Type="http://schemas.openxmlformats.org/officeDocument/2006/relationships/chart" Target="../charts/char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chart" Target="../charts/char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chart" Target="../charts/char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chart" Target="../charts/char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chart" Target="../charts/char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chart" Target="../charts/char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chart" Target="../charts/char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chart" Target="../charts/char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chart" Target="../charts/char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chart" Target="../charts/char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kaggle.com/datasets/arashnic/fitbit" TargetMode="External"/><Relationship Id="rId4" Type="http://schemas.openxmlformats.org/officeDocument/2006/relationships/image" Target="../media/image6.png"/><Relationship Id="rId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chart" Target="../charts/char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chart" Target="../charts/char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chart" Target="../charts/char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chart" Target="../charts/char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chart" Target="../charts/chart26.xml"/><Relationship Id="rId4" Type="http://schemas.openxmlformats.org/officeDocument/2006/relationships/chart" Target="../charts/chart27.xml"/><Relationship Id="rId5" Type="http://schemas.openxmlformats.org/officeDocument/2006/relationships/chart" Target="../charts/chart28.xml"/><Relationship Id="rId6" Type="http://schemas.openxmlformats.org/officeDocument/2006/relationships/chart" Target="../charts/char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chart" Target="../charts/char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chart" Target="../charts/char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chart" Target="../charts/char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chart" Target="../charts/char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chart" Target="../charts/char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chart" Target="../charts/char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chart" Target="../charts/chart36.xml"/><Relationship Id="rId4" Type="http://schemas.openxmlformats.org/officeDocument/2006/relationships/chart" Target="../charts/char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chart" Target="../charts/chart38.xml"/><Relationship Id="rId4" Type="http://schemas.openxmlformats.org/officeDocument/2006/relationships/chart" Target="../charts/chart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chart" Target="../charts/char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chart" Target="../charts/chart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chart" Target="../charts/chart4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chart" Target="../charts/chart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chart" Target="../charts/chart4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chart" Target="../charts/char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chart" Target="../charts/chart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chart" Target="../charts/char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pic>
        <p:nvPicPr>
          <p:cNvPr descr="A group of people dancing&#10;&#10;Description automatically generated with low confidence" id="22" name="Google Shape;22;p1"/>
          <p:cNvPicPr preferRelativeResize="0"/>
          <p:nvPr/>
        </p:nvPicPr>
        <p:blipFill rotWithShape="1">
          <a:blip r:embed="rId3">
            <a:alphaModFix/>
          </a:blip>
          <a:srcRect b="75208" l="86657" r="0" t="0"/>
          <a:stretch/>
        </p:blipFill>
        <p:spPr>
          <a:xfrm>
            <a:off x="21228424" y="315346"/>
            <a:ext cx="2070846" cy="1923858"/>
          </a:xfrm>
          <a:prstGeom prst="rect">
            <a:avLst/>
          </a:prstGeom>
          <a:noFill/>
          <a:ln>
            <a:noFill/>
          </a:ln>
        </p:spPr>
      </p:pic>
      <p:sp>
        <p:nvSpPr>
          <p:cNvPr id="23" name="Google Shape;23;p1"/>
          <p:cNvSpPr/>
          <p:nvPr/>
        </p:nvSpPr>
        <p:spPr>
          <a:xfrm>
            <a:off x="-47327310" y="0"/>
            <a:ext cx="47327400" cy="13716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24" name="Google Shape;24;p1"/>
          <p:cNvSpPr txBox="1"/>
          <p:nvPr/>
        </p:nvSpPr>
        <p:spPr>
          <a:xfrm>
            <a:off x="20423116" y="10702672"/>
            <a:ext cx="221948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chemeClr val="dk2"/>
                </a:solidFill>
                <a:latin typeface="Arial"/>
                <a:ea typeface="Arial"/>
                <a:cs typeface="Arial"/>
                <a:sym typeface="Arial"/>
              </a:rPr>
              <a:t>Group F</a:t>
            </a:r>
            <a:endParaRPr/>
          </a:p>
        </p:txBody>
      </p:sp>
      <p:pic>
        <p:nvPicPr>
          <p:cNvPr descr="A group of people dancing&#10;&#10;Description automatically generated with medium confidence" id="25" name="Google Shape;25;p1"/>
          <p:cNvPicPr preferRelativeResize="0"/>
          <p:nvPr/>
        </p:nvPicPr>
        <p:blipFill rotWithShape="1">
          <a:blip r:embed="rId4">
            <a:alphaModFix/>
          </a:blip>
          <a:srcRect b="0" l="0" r="0" t="0"/>
          <a:stretch/>
        </p:blipFill>
        <p:spPr>
          <a:xfrm>
            <a:off x="6187093" y="1274288"/>
            <a:ext cx="15419052" cy="8673217"/>
          </a:xfrm>
          <a:prstGeom prst="rect">
            <a:avLst/>
          </a:prstGeom>
          <a:noFill/>
          <a:ln>
            <a:noFill/>
          </a:ln>
        </p:spPr>
      </p:pic>
      <p:sp>
        <p:nvSpPr>
          <p:cNvPr id="26" name="Google Shape;26;p1"/>
          <p:cNvSpPr txBox="1"/>
          <p:nvPr/>
        </p:nvSpPr>
        <p:spPr>
          <a:xfrm>
            <a:off x="5466445" y="8014447"/>
            <a:ext cx="8430174"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600">
                <a:solidFill>
                  <a:schemeClr val="dk2"/>
                </a:solidFill>
                <a:latin typeface="Arial"/>
                <a:ea typeface="Arial"/>
                <a:cs typeface="Arial"/>
                <a:sym typeface="Arial"/>
              </a:rPr>
              <a:t>Fitness</a:t>
            </a:r>
            <a:r>
              <a:rPr b="1" lang="en-US" sz="6000">
                <a:solidFill>
                  <a:schemeClr val="dk2"/>
                </a:solidFill>
                <a:latin typeface="Arial"/>
                <a:ea typeface="Arial"/>
                <a:cs typeface="Arial"/>
                <a:sym typeface="Arial"/>
              </a:rPr>
              <a:t> </a:t>
            </a:r>
            <a:r>
              <a:rPr b="1" lang="en-US" sz="9600">
                <a:solidFill>
                  <a:schemeClr val="dk2"/>
                </a:solidFill>
                <a:latin typeface="Arial"/>
                <a:ea typeface="Arial"/>
                <a:cs typeface="Arial"/>
                <a:sym typeface="Arial"/>
              </a:rPr>
              <a:t>Tracking</a:t>
            </a:r>
            <a:endParaRPr/>
          </a:p>
        </p:txBody>
      </p:sp>
      <p:sp>
        <p:nvSpPr>
          <p:cNvPr id="27" name="Google Shape;27;p1"/>
          <p:cNvSpPr txBox="1"/>
          <p:nvPr/>
        </p:nvSpPr>
        <p:spPr>
          <a:xfrm>
            <a:off x="5516608" y="10830465"/>
            <a:ext cx="416492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rgbClr val="A5A5A5"/>
                </a:solidFill>
                <a:latin typeface="Poppins Light"/>
                <a:ea typeface="Poppins Light"/>
                <a:cs typeface="Poppins Light"/>
                <a:sym typeface="Poppins Light"/>
              </a:rPr>
              <a:t>Featuring Fitbit</a:t>
            </a:r>
            <a:endParaRPr/>
          </a:p>
        </p:txBody>
      </p:sp>
      <p:pic>
        <p:nvPicPr>
          <p:cNvPr id="28" name="Google Shape;28;p1"/>
          <p:cNvPicPr preferRelativeResize="0"/>
          <p:nvPr/>
        </p:nvPicPr>
        <p:blipFill rotWithShape="1">
          <a:blip r:embed="rId5">
            <a:alphaModFix/>
          </a:blip>
          <a:srcRect b="0" l="20054" r="20520" t="0"/>
          <a:stretch/>
        </p:blipFill>
        <p:spPr>
          <a:xfrm>
            <a:off x="1536535" y="8014447"/>
            <a:ext cx="3587691" cy="3396111"/>
          </a:xfrm>
          <a:prstGeom prst="rect">
            <a:avLst/>
          </a:prstGeom>
          <a:noFill/>
          <a:ln>
            <a:noFill/>
          </a:ln>
        </p:spPr>
      </p:pic>
      <p:sp>
        <p:nvSpPr>
          <p:cNvPr id="29" name="Google Shape;29;p1"/>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3bcf97a713_0_270"/>
          <p:cNvSpPr txBox="1"/>
          <p:nvPr/>
        </p:nvSpPr>
        <p:spPr>
          <a:xfrm>
            <a:off x="1985471" y="1634348"/>
            <a:ext cx="59892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 Ingestion</a:t>
            </a:r>
            <a:endParaRPr/>
          </a:p>
        </p:txBody>
      </p:sp>
      <p:sp>
        <p:nvSpPr>
          <p:cNvPr id="212" name="Google Shape;212;g13bcf97a713_0_270"/>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213" name="Google Shape;213;g13bcf97a713_0_270"/>
          <p:cNvSpPr txBox="1"/>
          <p:nvPr/>
        </p:nvSpPr>
        <p:spPr>
          <a:xfrm>
            <a:off x="1985476" y="2650150"/>
            <a:ext cx="699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2"/>
                </a:solidFill>
                <a:latin typeface="Poppins"/>
                <a:ea typeface="Poppins"/>
                <a:cs typeface="Poppins"/>
                <a:sym typeface="Poppins"/>
              </a:rPr>
              <a:t>Data Storage - </a:t>
            </a:r>
            <a:r>
              <a:rPr b="1" lang="en-US" sz="3600">
                <a:solidFill>
                  <a:schemeClr val="dk2"/>
                </a:solidFill>
                <a:latin typeface="Poppins"/>
                <a:ea typeface="Poppins"/>
                <a:cs typeface="Poppins"/>
                <a:sym typeface="Poppins"/>
              </a:rPr>
              <a:t>HDFS </a:t>
            </a:r>
            <a:endParaRPr sz="3600"/>
          </a:p>
        </p:txBody>
      </p:sp>
      <p:grpSp>
        <p:nvGrpSpPr>
          <p:cNvPr id="214" name="Google Shape;214;g13bcf97a713_0_270"/>
          <p:cNvGrpSpPr/>
          <p:nvPr/>
        </p:nvGrpSpPr>
        <p:grpSpPr>
          <a:xfrm>
            <a:off x="16250253" y="10484792"/>
            <a:ext cx="6868543" cy="2469197"/>
            <a:chOff x="16250253" y="10484792"/>
            <a:chExt cx="6868543" cy="2469197"/>
          </a:xfrm>
        </p:grpSpPr>
        <p:sp>
          <p:nvSpPr>
            <p:cNvPr id="215" name="Google Shape;215;g13bcf97a713_0_270"/>
            <p:cNvSpPr/>
            <p:nvPr/>
          </p:nvSpPr>
          <p:spPr>
            <a:xfrm>
              <a:off x="16250253" y="11168347"/>
              <a:ext cx="1462659" cy="1785641"/>
            </a:xfrm>
            <a:custGeom>
              <a:rect b="b" l="l" r="r" t="t"/>
              <a:pathLst>
                <a:path extrusionOk="0" h="3411" w="2794">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16" name="Google Shape;216;g13bcf97a713_0_270"/>
            <p:cNvSpPr/>
            <p:nvPr/>
          </p:nvSpPr>
          <p:spPr>
            <a:xfrm>
              <a:off x="16822397" y="10953793"/>
              <a:ext cx="320679" cy="320677"/>
            </a:xfrm>
            <a:custGeom>
              <a:rect b="b" l="l" r="r" t="t"/>
              <a:pathLst>
                <a:path extrusionOk="0" h="611" w="612">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17" name="Google Shape;217;g13bcf97a713_0_270"/>
            <p:cNvSpPr txBox="1"/>
            <p:nvPr/>
          </p:nvSpPr>
          <p:spPr>
            <a:xfrm>
              <a:off x="16377808"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Sources</a:t>
              </a:r>
              <a:endParaRPr b="1">
                <a:solidFill>
                  <a:schemeClr val="lt1"/>
                </a:solidFill>
                <a:latin typeface="DM Sans"/>
                <a:ea typeface="DM Sans"/>
                <a:cs typeface="DM Sans"/>
                <a:sym typeface="DM Sans"/>
              </a:endParaRPr>
            </a:p>
          </p:txBody>
        </p:sp>
        <p:sp>
          <p:nvSpPr>
            <p:cNvPr id="218" name="Google Shape;218;g13bcf97a713_0_270"/>
            <p:cNvSpPr txBox="1"/>
            <p:nvPr/>
          </p:nvSpPr>
          <p:spPr>
            <a:xfrm>
              <a:off x="16679998"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1</a:t>
              </a:r>
              <a:endParaRPr/>
            </a:p>
          </p:txBody>
        </p:sp>
        <p:sp>
          <p:nvSpPr>
            <p:cNvPr id="219" name="Google Shape;219;g13bcf97a713_0_270"/>
            <p:cNvSpPr/>
            <p:nvPr/>
          </p:nvSpPr>
          <p:spPr>
            <a:xfrm>
              <a:off x="18058967" y="11168347"/>
              <a:ext cx="1460348" cy="1785641"/>
            </a:xfrm>
            <a:custGeom>
              <a:rect b="b" l="l" r="r" t="t"/>
              <a:pathLst>
                <a:path extrusionOk="0" h="3411" w="2793">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20" name="Google Shape;220;g13bcf97a713_0_270"/>
            <p:cNvSpPr/>
            <p:nvPr/>
          </p:nvSpPr>
          <p:spPr>
            <a:xfrm>
              <a:off x="18628805" y="10953793"/>
              <a:ext cx="320677" cy="320679"/>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21" name="Google Shape;221;g13bcf97a713_0_270"/>
            <p:cNvSpPr/>
            <p:nvPr/>
          </p:nvSpPr>
          <p:spPr>
            <a:xfrm>
              <a:off x="19865374" y="11168347"/>
              <a:ext cx="1460348" cy="1785641"/>
            </a:xfrm>
            <a:custGeom>
              <a:rect b="b" l="l" r="r" t="t"/>
              <a:pathLst>
                <a:path extrusionOk="0" h="3411" w="2793">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22" name="Google Shape;222;g13bcf97a713_0_270"/>
            <p:cNvSpPr/>
            <p:nvPr/>
          </p:nvSpPr>
          <p:spPr>
            <a:xfrm>
              <a:off x="20437519" y="10953793"/>
              <a:ext cx="320677" cy="320679"/>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23" name="Google Shape;223;g13bcf97a713_0_270"/>
            <p:cNvSpPr/>
            <p:nvPr/>
          </p:nvSpPr>
          <p:spPr>
            <a:xfrm>
              <a:off x="21656137" y="11166040"/>
              <a:ext cx="1462659" cy="1785641"/>
            </a:xfrm>
            <a:custGeom>
              <a:rect b="b" l="l" r="r" t="t"/>
              <a:pathLst>
                <a:path extrusionOk="0" h="3411" w="2794">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24" name="Google Shape;224;g13bcf97a713_0_270"/>
            <p:cNvSpPr/>
            <p:nvPr/>
          </p:nvSpPr>
          <p:spPr>
            <a:xfrm>
              <a:off x="22228281" y="10951485"/>
              <a:ext cx="320679" cy="320677"/>
            </a:xfrm>
            <a:custGeom>
              <a:rect b="b" l="l" r="r" t="t"/>
              <a:pathLst>
                <a:path extrusionOk="0" h="611" w="612">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25" name="Google Shape;225;g13bcf97a713_0_270"/>
            <p:cNvSpPr/>
            <p:nvPr/>
          </p:nvSpPr>
          <p:spPr>
            <a:xfrm>
              <a:off x="16435876" y="11881650"/>
              <a:ext cx="11565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Theme - files icon</a:t>
              </a:r>
              <a:endParaRPr/>
            </a:p>
          </p:txBody>
        </p:sp>
        <p:pic>
          <p:nvPicPr>
            <p:cNvPr id="226" name="Google Shape;226;g13bcf97a713_0_270"/>
            <p:cNvPicPr preferRelativeResize="0"/>
            <p:nvPr/>
          </p:nvPicPr>
          <p:blipFill>
            <a:blip r:embed="rId3">
              <a:alphaModFix/>
            </a:blip>
            <a:stretch>
              <a:fillRect/>
            </a:stretch>
          </p:blipFill>
          <p:spPr>
            <a:xfrm>
              <a:off x="18301878" y="12003010"/>
              <a:ext cx="974522" cy="406051"/>
            </a:xfrm>
            <a:prstGeom prst="rect">
              <a:avLst/>
            </a:prstGeom>
            <a:noFill/>
            <a:ln>
              <a:noFill/>
            </a:ln>
          </p:spPr>
        </p:pic>
        <p:pic>
          <p:nvPicPr>
            <p:cNvPr id="227" name="Google Shape;227;g13bcf97a713_0_270"/>
            <p:cNvPicPr preferRelativeResize="0"/>
            <p:nvPr/>
          </p:nvPicPr>
          <p:blipFill rotWithShape="1">
            <a:blip r:embed="rId4">
              <a:alphaModFix/>
            </a:blip>
            <a:srcRect b="0" l="14392" r="17815" t="0"/>
            <a:stretch/>
          </p:blipFill>
          <p:spPr>
            <a:xfrm>
              <a:off x="20009514" y="11881647"/>
              <a:ext cx="1156428" cy="800898"/>
            </a:xfrm>
            <a:prstGeom prst="rect">
              <a:avLst/>
            </a:prstGeom>
            <a:noFill/>
            <a:ln>
              <a:noFill/>
            </a:ln>
          </p:spPr>
        </p:pic>
        <p:pic>
          <p:nvPicPr>
            <p:cNvPr id="228" name="Google Shape;228;g13bcf97a713_0_270"/>
            <p:cNvPicPr preferRelativeResize="0"/>
            <p:nvPr/>
          </p:nvPicPr>
          <p:blipFill>
            <a:blip r:embed="rId5">
              <a:alphaModFix/>
            </a:blip>
            <a:stretch>
              <a:fillRect/>
            </a:stretch>
          </p:blipFill>
          <p:spPr>
            <a:xfrm>
              <a:off x="21914687" y="11941586"/>
              <a:ext cx="1018731" cy="528891"/>
            </a:xfrm>
            <a:prstGeom prst="rect">
              <a:avLst/>
            </a:prstGeom>
            <a:noFill/>
            <a:ln>
              <a:noFill/>
            </a:ln>
          </p:spPr>
        </p:pic>
        <p:sp>
          <p:nvSpPr>
            <p:cNvPr id="229" name="Google Shape;229;g13bcf97a713_0_270"/>
            <p:cNvSpPr txBox="1"/>
            <p:nvPr/>
          </p:nvSpPr>
          <p:spPr>
            <a:xfrm>
              <a:off x="1849020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2</a:t>
              </a:r>
              <a:endParaRPr/>
            </a:p>
          </p:txBody>
        </p:sp>
        <p:sp>
          <p:nvSpPr>
            <p:cNvPr id="230" name="Google Shape;230;g13bcf97a713_0_270"/>
            <p:cNvSpPr txBox="1"/>
            <p:nvPr/>
          </p:nvSpPr>
          <p:spPr>
            <a:xfrm>
              <a:off x="2028878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3</a:t>
              </a:r>
              <a:endParaRPr/>
            </a:p>
          </p:txBody>
        </p:sp>
        <p:sp>
          <p:nvSpPr>
            <p:cNvPr id="231" name="Google Shape;231;g13bcf97a713_0_270"/>
            <p:cNvSpPr txBox="1"/>
            <p:nvPr/>
          </p:nvSpPr>
          <p:spPr>
            <a:xfrm>
              <a:off x="2208736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4</a:t>
              </a:r>
              <a:endParaRPr/>
            </a:p>
          </p:txBody>
        </p:sp>
        <p:sp>
          <p:nvSpPr>
            <p:cNvPr id="232" name="Google Shape;232;g13bcf97a713_0_270"/>
            <p:cNvSpPr txBox="1"/>
            <p:nvPr/>
          </p:nvSpPr>
          <p:spPr>
            <a:xfrm>
              <a:off x="18210907"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Ingestion</a:t>
              </a:r>
              <a:endParaRPr b="1">
                <a:solidFill>
                  <a:schemeClr val="lt1"/>
                </a:solidFill>
                <a:latin typeface="DM Sans"/>
                <a:ea typeface="DM Sans"/>
                <a:cs typeface="DM Sans"/>
                <a:sym typeface="DM Sans"/>
              </a:endParaRPr>
            </a:p>
          </p:txBody>
        </p:sp>
        <p:sp>
          <p:nvSpPr>
            <p:cNvPr id="233" name="Google Shape;233;g13bcf97a713_0_270"/>
            <p:cNvSpPr txBox="1"/>
            <p:nvPr/>
          </p:nvSpPr>
          <p:spPr>
            <a:xfrm>
              <a:off x="20009487"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Storage</a:t>
              </a:r>
              <a:endParaRPr b="1">
                <a:solidFill>
                  <a:schemeClr val="lt1"/>
                </a:solidFill>
                <a:latin typeface="DM Sans"/>
                <a:ea typeface="DM Sans"/>
                <a:cs typeface="DM Sans"/>
                <a:sym typeface="DM Sans"/>
              </a:endParaRPr>
            </a:p>
          </p:txBody>
        </p:sp>
        <p:sp>
          <p:nvSpPr>
            <p:cNvPr id="234" name="Google Shape;234;g13bcf97a713_0_270"/>
            <p:cNvSpPr txBox="1"/>
            <p:nvPr/>
          </p:nvSpPr>
          <p:spPr>
            <a:xfrm>
              <a:off x="21823695"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Processing</a:t>
              </a:r>
              <a:endParaRPr b="1">
                <a:solidFill>
                  <a:schemeClr val="lt1"/>
                </a:solidFill>
                <a:latin typeface="DM Sans"/>
                <a:ea typeface="DM Sans"/>
                <a:cs typeface="DM Sans"/>
                <a:sym typeface="DM Sans"/>
              </a:endParaRPr>
            </a:p>
          </p:txBody>
        </p:sp>
        <p:sp>
          <p:nvSpPr>
            <p:cNvPr id="235" name="Google Shape;235;g13bcf97a713_0_270"/>
            <p:cNvSpPr/>
            <p:nvPr/>
          </p:nvSpPr>
          <p:spPr>
            <a:xfrm rot="5400000">
              <a:off x="20399787" y="10538192"/>
              <a:ext cx="375900" cy="2691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grpSp>
      <p:pic>
        <p:nvPicPr>
          <p:cNvPr id="236" name="Google Shape;236;g13bcf97a713_0_270"/>
          <p:cNvPicPr preferRelativeResize="0"/>
          <p:nvPr/>
        </p:nvPicPr>
        <p:blipFill>
          <a:blip r:embed="rId6">
            <a:alphaModFix/>
          </a:blip>
          <a:stretch>
            <a:fillRect/>
          </a:stretch>
        </p:blipFill>
        <p:spPr>
          <a:xfrm>
            <a:off x="2120875" y="4997250"/>
            <a:ext cx="12752348" cy="5330100"/>
          </a:xfrm>
          <a:prstGeom prst="rect">
            <a:avLst/>
          </a:prstGeom>
          <a:noFill/>
          <a:ln>
            <a:noFill/>
          </a:ln>
          <a:effectLst>
            <a:outerShdw blurRad="57150" rotWithShape="0" algn="bl" dir="2640000" dist="190500">
              <a:srgbClr val="666666">
                <a:alpha val="50000"/>
              </a:srgbClr>
            </a:outerShdw>
          </a:effectLst>
        </p:spPr>
      </p:pic>
      <p:sp>
        <p:nvSpPr>
          <p:cNvPr id="237" name="Google Shape;237;g13bcf97a713_0_270"/>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GREG</a:t>
            </a:r>
            <a:endParaRPr b="1" sz="2400"/>
          </a:p>
        </p:txBody>
      </p:sp>
      <p:pic>
        <p:nvPicPr>
          <p:cNvPr id="238" name="Google Shape;238;g13bcf97a713_0_270"/>
          <p:cNvPicPr preferRelativeResize="0"/>
          <p:nvPr/>
        </p:nvPicPr>
        <p:blipFill>
          <a:blip r:embed="rId7">
            <a:alphaModFix/>
          </a:blip>
          <a:stretch>
            <a:fillRect/>
          </a:stretch>
        </p:blipFill>
        <p:spPr>
          <a:xfrm>
            <a:off x="16855088" y="4186675"/>
            <a:ext cx="5658876" cy="6140676"/>
          </a:xfrm>
          <a:prstGeom prst="rect">
            <a:avLst/>
          </a:prstGeom>
          <a:noFill/>
          <a:ln>
            <a:noFill/>
          </a:ln>
          <a:effectLst>
            <a:outerShdw blurRad="57150" rotWithShape="0" algn="bl" dir="2640000" dist="190500">
              <a:srgbClr val="666666">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7"/>
          <p:cNvSpPr txBox="1"/>
          <p:nvPr/>
        </p:nvSpPr>
        <p:spPr>
          <a:xfrm>
            <a:off x="1985478" y="1634350"/>
            <a:ext cx="136815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Introduction</a:t>
            </a:r>
            <a:endParaRPr/>
          </a:p>
        </p:txBody>
      </p:sp>
      <p:sp>
        <p:nvSpPr>
          <p:cNvPr id="244" name="Google Shape;244;p7"/>
          <p:cNvSpPr/>
          <p:nvPr/>
        </p:nvSpPr>
        <p:spPr>
          <a:xfrm>
            <a:off x="2120884" y="1634348"/>
            <a:ext cx="513827" cy="99909"/>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245" name="Google Shape;245;p7"/>
          <p:cNvSpPr txBox="1"/>
          <p:nvPr/>
        </p:nvSpPr>
        <p:spPr>
          <a:xfrm>
            <a:off x="2120875" y="3640125"/>
            <a:ext cx="19894500" cy="757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0"/>
              <a:t>U</a:t>
            </a:r>
            <a:r>
              <a:rPr lang="en-US" sz="6000"/>
              <a:t>nderstand customer behavior through analyzing their activity during the day</a:t>
            </a:r>
            <a:endParaRPr sz="6000"/>
          </a:p>
          <a:p>
            <a:pPr indent="0" lvl="0" marL="0" rtl="0" algn="ctr">
              <a:spcBef>
                <a:spcPts val="0"/>
              </a:spcBef>
              <a:spcAft>
                <a:spcPts val="0"/>
              </a:spcAft>
              <a:buNone/>
            </a:pPr>
            <a:r>
              <a:t/>
            </a:r>
            <a:endParaRPr sz="6000"/>
          </a:p>
          <a:p>
            <a:pPr indent="0" lvl="0" marL="0" rtl="0" algn="ctr">
              <a:spcBef>
                <a:spcPts val="0"/>
              </a:spcBef>
              <a:spcAft>
                <a:spcPts val="0"/>
              </a:spcAft>
              <a:buNone/>
            </a:pPr>
            <a:r>
              <a:rPr lang="en-US" sz="6000"/>
              <a:t>calorie spending</a:t>
            </a:r>
            <a:endParaRPr sz="6000"/>
          </a:p>
          <a:p>
            <a:pPr indent="0" lvl="0" marL="0" rtl="0" algn="ctr">
              <a:spcBef>
                <a:spcPts val="0"/>
              </a:spcBef>
              <a:spcAft>
                <a:spcPts val="0"/>
              </a:spcAft>
              <a:buNone/>
            </a:pPr>
            <a:r>
              <a:t/>
            </a:r>
            <a:endParaRPr sz="6000"/>
          </a:p>
          <a:p>
            <a:pPr indent="0" lvl="0" marL="0" rtl="0" algn="ctr">
              <a:spcBef>
                <a:spcPts val="0"/>
              </a:spcBef>
              <a:spcAft>
                <a:spcPts val="0"/>
              </a:spcAft>
              <a:buNone/>
            </a:pPr>
            <a:r>
              <a:rPr lang="en-US" sz="6000"/>
              <a:t>total number of steps</a:t>
            </a:r>
            <a:endParaRPr sz="6000"/>
          </a:p>
          <a:p>
            <a:pPr indent="0" lvl="0" marL="0" rtl="0" algn="ctr">
              <a:spcBef>
                <a:spcPts val="0"/>
              </a:spcBef>
              <a:spcAft>
                <a:spcPts val="0"/>
              </a:spcAft>
              <a:buNone/>
            </a:pPr>
            <a:r>
              <a:t/>
            </a:r>
            <a:endParaRPr sz="6000"/>
          </a:p>
          <a:p>
            <a:pPr indent="0" lvl="0" marL="0" rtl="0" algn="ctr">
              <a:spcBef>
                <a:spcPts val="0"/>
              </a:spcBef>
              <a:spcAft>
                <a:spcPts val="0"/>
              </a:spcAft>
              <a:buNone/>
            </a:pPr>
            <a:r>
              <a:rPr lang="en-US" sz="6000"/>
              <a:t>heart rate</a:t>
            </a:r>
            <a:endParaRPr sz="6000"/>
          </a:p>
        </p:txBody>
      </p:sp>
      <p:sp>
        <p:nvSpPr>
          <p:cNvPr id="246" name="Google Shape;246;p7"/>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KAUMU</a:t>
            </a:r>
            <a:endParaRPr b="1"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3bec73cb68_0_7"/>
          <p:cNvSpPr txBox="1"/>
          <p:nvPr/>
        </p:nvSpPr>
        <p:spPr>
          <a:xfrm>
            <a:off x="1985478" y="1634350"/>
            <a:ext cx="100731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 Processing</a:t>
            </a:r>
            <a:endParaRPr/>
          </a:p>
        </p:txBody>
      </p:sp>
      <p:sp>
        <p:nvSpPr>
          <p:cNvPr id="252" name="Google Shape;252;g13bec73cb68_0_7"/>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253" name="Google Shape;253;g13bec73cb68_0_7"/>
          <p:cNvSpPr txBox="1"/>
          <p:nvPr/>
        </p:nvSpPr>
        <p:spPr>
          <a:xfrm>
            <a:off x="1985476" y="2650150"/>
            <a:ext cx="699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2"/>
                </a:solidFill>
                <a:latin typeface="Poppins"/>
                <a:ea typeface="Poppins"/>
                <a:cs typeface="Poppins"/>
                <a:sym typeface="Poppins"/>
              </a:rPr>
              <a:t>Overview</a:t>
            </a:r>
            <a:endParaRPr sz="3600"/>
          </a:p>
        </p:txBody>
      </p:sp>
      <p:sp>
        <p:nvSpPr>
          <p:cNvPr id="254" name="Google Shape;254;g13bec73cb68_0_7"/>
          <p:cNvSpPr/>
          <p:nvPr/>
        </p:nvSpPr>
        <p:spPr>
          <a:xfrm>
            <a:off x="1985575" y="3983950"/>
            <a:ext cx="13008900" cy="1620900"/>
          </a:xfrm>
          <a:prstGeom prst="roundRect">
            <a:avLst>
              <a:gd fmla="val 50000" name="adj"/>
            </a:avLst>
          </a:prstGeom>
          <a:solidFill>
            <a:schemeClr val="lt2"/>
          </a:solidFill>
          <a:ln cap="flat" cmpd="sng" w="50800">
            <a:solidFill>
              <a:schemeClr val="accent1"/>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255" name="Google Shape;255;g13bec73cb68_0_7"/>
          <p:cNvSpPr/>
          <p:nvPr/>
        </p:nvSpPr>
        <p:spPr>
          <a:xfrm rot="5400000">
            <a:off x="2025887" y="3943450"/>
            <a:ext cx="1620900" cy="170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3bec73cb68_0_7"/>
          <p:cNvSpPr/>
          <p:nvPr/>
        </p:nvSpPr>
        <p:spPr>
          <a:xfrm>
            <a:off x="1985575" y="6274854"/>
            <a:ext cx="13008900" cy="1620900"/>
          </a:xfrm>
          <a:prstGeom prst="roundRect">
            <a:avLst>
              <a:gd fmla="val 50000" name="adj"/>
            </a:avLst>
          </a:prstGeom>
          <a:solidFill>
            <a:schemeClr val="lt2"/>
          </a:solidFill>
          <a:ln cap="flat" cmpd="sng" w="50800">
            <a:solidFill>
              <a:schemeClr val="accent2"/>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257" name="Google Shape;257;g13bec73cb68_0_7"/>
          <p:cNvSpPr/>
          <p:nvPr/>
        </p:nvSpPr>
        <p:spPr>
          <a:xfrm rot="5400000">
            <a:off x="2025888" y="6234352"/>
            <a:ext cx="1620900" cy="170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3bec73cb68_0_7"/>
          <p:cNvSpPr/>
          <p:nvPr/>
        </p:nvSpPr>
        <p:spPr>
          <a:xfrm>
            <a:off x="1985575" y="8565759"/>
            <a:ext cx="13008900" cy="1620900"/>
          </a:xfrm>
          <a:prstGeom prst="roundRect">
            <a:avLst>
              <a:gd fmla="val 50000" name="adj"/>
            </a:avLst>
          </a:prstGeom>
          <a:solidFill>
            <a:schemeClr val="lt2"/>
          </a:solidFill>
          <a:ln cap="flat" cmpd="sng" w="50800">
            <a:solidFill>
              <a:schemeClr val="accent3"/>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259" name="Google Shape;259;g13bec73cb68_0_7"/>
          <p:cNvSpPr/>
          <p:nvPr/>
        </p:nvSpPr>
        <p:spPr>
          <a:xfrm rot="5400000">
            <a:off x="2025888" y="8525255"/>
            <a:ext cx="1620900" cy="170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3bec73cb68_0_7"/>
          <p:cNvSpPr txBox="1"/>
          <p:nvPr/>
        </p:nvSpPr>
        <p:spPr>
          <a:xfrm>
            <a:off x="4168525" y="4326825"/>
            <a:ext cx="3733200" cy="89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Setup</a:t>
            </a:r>
            <a:endParaRPr/>
          </a:p>
        </p:txBody>
      </p:sp>
      <p:sp>
        <p:nvSpPr>
          <p:cNvPr id="261" name="Google Shape;261;g13bec73cb68_0_7"/>
          <p:cNvSpPr txBox="1"/>
          <p:nvPr/>
        </p:nvSpPr>
        <p:spPr>
          <a:xfrm>
            <a:off x="4117975" y="6622879"/>
            <a:ext cx="3834300" cy="89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Data Import</a:t>
            </a:r>
            <a:endParaRPr/>
          </a:p>
        </p:txBody>
      </p:sp>
      <p:sp>
        <p:nvSpPr>
          <p:cNvPr id="262" name="Google Shape;262;g13bec73cb68_0_7"/>
          <p:cNvSpPr txBox="1"/>
          <p:nvPr/>
        </p:nvSpPr>
        <p:spPr>
          <a:xfrm>
            <a:off x="4122275" y="8910250"/>
            <a:ext cx="7164900" cy="89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Data</a:t>
            </a:r>
            <a:r>
              <a:rPr b="1" lang="en-US" sz="3200">
                <a:solidFill>
                  <a:schemeClr val="dk2"/>
                </a:solidFill>
                <a:latin typeface="Poppins"/>
                <a:ea typeface="Poppins"/>
                <a:cs typeface="Poppins"/>
                <a:sym typeface="Poppins"/>
              </a:rPr>
              <a:t> </a:t>
            </a:r>
            <a:r>
              <a:rPr b="1" lang="en-US" sz="3200">
                <a:solidFill>
                  <a:schemeClr val="dk2"/>
                </a:solidFill>
                <a:latin typeface="Poppins"/>
                <a:ea typeface="Poppins"/>
                <a:cs typeface="Poppins"/>
                <a:sym typeface="Poppins"/>
              </a:rPr>
              <a:t>Overview &amp; Cleaning</a:t>
            </a:r>
            <a:endParaRPr/>
          </a:p>
        </p:txBody>
      </p:sp>
      <p:sp>
        <p:nvSpPr>
          <p:cNvPr id="263" name="Google Shape;263;g13bec73cb68_0_7"/>
          <p:cNvSpPr txBox="1"/>
          <p:nvPr/>
        </p:nvSpPr>
        <p:spPr>
          <a:xfrm>
            <a:off x="2372987" y="4471150"/>
            <a:ext cx="926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Poppins"/>
                <a:ea typeface="Poppins"/>
                <a:cs typeface="Poppins"/>
                <a:sym typeface="Poppins"/>
              </a:rPr>
              <a:t>01</a:t>
            </a:r>
            <a:endParaRPr sz="3600"/>
          </a:p>
        </p:txBody>
      </p:sp>
      <p:sp>
        <p:nvSpPr>
          <p:cNvPr id="264" name="Google Shape;264;g13bec73cb68_0_7"/>
          <p:cNvSpPr txBox="1"/>
          <p:nvPr/>
        </p:nvSpPr>
        <p:spPr>
          <a:xfrm>
            <a:off x="2372987" y="6762050"/>
            <a:ext cx="926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Poppins"/>
                <a:ea typeface="Poppins"/>
                <a:cs typeface="Poppins"/>
                <a:sym typeface="Poppins"/>
              </a:rPr>
              <a:t>02</a:t>
            </a:r>
            <a:endParaRPr sz="3600"/>
          </a:p>
        </p:txBody>
      </p:sp>
      <p:sp>
        <p:nvSpPr>
          <p:cNvPr id="265" name="Google Shape;265;g13bec73cb68_0_7"/>
          <p:cNvSpPr txBox="1"/>
          <p:nvPr/>
        </p:nvSpPr>
        <p:spPr>
          <a:xfrm>
            <a:off x="2372987" y="9052963"/>
            <a:ext cx="926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Poppins"/>
                <a:ea typeface="Poppins"/>
                <a:cs typeface="Poppins"/>
                <a:sym typeface="Poppins"/>
              </a:rPr>
              <a:t>03</a:t>
            </a:r>
            <a:endParaRPr sz="3600"/>
          </a:p>
        </p:txBody>
      </p:sp>
      <p:sp>
        <p:nvSpPr>
          <p:cNvPr id="266" name="Google Shape;266;g13bec73cb68_0_7"/>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KAUMU</a:t>
            </a:r>
            <a:endParaRPr b="1" sz="2400"/>
          </a:p>
        </p:txBody>
      </p:sp>
      <p:grpSp>
        <p:nvGrpSpPr>
          <p:cNvPr id="267" name="Google Shape;267;g13bec73cb68_0_7"/>
          <p:cNvGrpSpPr/>
          <p:nvPr/>
        </p:nvGrpSpPr>
        <p:grpSpPr>
          <a:xfrm>
            <a:off x="16250253" y="10860693"/>
            <a:ext cx="6868543" cy="2093296"/>
            <a:chOff x="16250253" y="10860693"/>
            <a:chExt cx="6868543" cy="2093296"/>
          </a:xfrm>
        </p:grpSpPr>
        <p:sp>
          <p:nvSpPr>
            <p:cNvPr id="268" name="Google Shape;268;g13bec73cb68_0_7"/>
            <p:cNvSpPr/>
            <p:nvPr/>
          </p:nvSpPr>
          <p:spPr>
            <a:xfrm>
              <a:off x="16250253" y="11168347"/>
              <a:ext cx="1462659" cy="1785641"/>
            </a:xfrm>
            <a:custGeom>
              <a:rect b="b" l="l" r="r" t="t"/>
              <a:pathLst>
                <a:path extrusionOk="0" h="3411" w="2794">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69" name="Google Shape;269;g13bec73cb68_0_7"/>
            <p:cNvSpPr/>
            <p:nvPr/>
          </p:nvSpPr>
          <p:spPr>
            <a:xfrm>
              <a:off x="16822397" y="10953793"/>
              <a:ext cx="320679" cy="320677"/>
            </a:xfrm>
            <a:custGeom>
              <a:rect b="b" l="l" r="r" t="t"/>
              <a:pathLst>
                <a:path extrusionOk="0" h="611" w="612">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70" name="Google Shape;270;g13bec73cb68_0_7"/>
            <p:cNvSpPr txBox="1"/>
            <p:nvPr/>
          </p:nvSpPr>
          <p:spPr>
            <a:xfrm>
              <a:off x="16377808"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Sources</a:t>
              </a:r>
              <a:endParaRPr b="1">
                <a:solidFill>
                  <a:schemeClr val="lt1"/>
                </a:solidFill>
                <a:latin typeface="DM Sans"/>
                <a:ea typeface="DM Sans"/>
                <a:cs typeface="DM Sans"/>
                <a:sym typeface="DM Sans"/>
              </a:endParaRPr>
            </a:p>
          </p:txBody>
        </p:sp>
        <p:sp>
          <p:nvSpPr>
            <p:cNvPr id="271" name="Google Shape;271;g13bec73cb68_0_7"/>
            <p:cNvSpPr txBox="1"/>
            <p:nvPr/>
          </p:nvSpPr>
          <p:spPr>
            <a:xfrm>
              <a:off x="16679998"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1</a:t>
              </a:r>
              <a:endParaRPr/>
            </a:p>
          </p:txBody>
        </p:sp>
        <p:sp>
          <p:nvSpPr>
            <p:cNvPr id="272" name="Google Shape;272;g13bec73cb68_0_7"/>
            <p:cNvSpPr/>
            <p:nvPr/>
          </p:nvSpPr>
          <p:spPr>
            <a:xfrm>
              <a:off x="18058967" y="11168347"/>
              <a:ext cx="1460348" cy="1785641"/>
            </a:xfrm>
            <a:custGeom>
              <a:rect b="b" l="l" r="r" t="t"/>
              <a:pathLst>
                <a:path extrusionOk="0" h="3411" w="2793">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73" name="Google Shape;273;g13bec73cb68_0_7"/>
            <p:cNvSpPr/>
            <p:nvPr/>
          </p:nvSpPr>
          <p:spPr>
            <a:xfrm>
              <a:off x="18628805" y="10953793"/>
              <a:ext cx="320677" cy="320679"/>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74" name="Google Shape;274;g13bec73cb68_0_7"/>
            <p:cNvSpPr/>
            <p:nvPr/>
          </p:nvSpPr>
          <p:spPr>
            <a:xfrm>
              <a:off x="19865374" y="11168347"/>
              <a:ext cx="1460348" cy="1785641"/>
            </a:xfrm>
            <a:custGeom>
              <a:rect b="b" l="l" r="r" t="t"/>
              <a:pathLst>
                <a:path extrusionOk="0" h="3411" w="2793">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75" name="Google Shape;275;g13bec73cb68_0_7"/>
            <p:cNvSpPr/>
            <p:nvPr/>
          </p:nvSpPr>
          <p:spPr>
            <a:xfrm>
              <a:off x="20437519" y="10953793"/>
              <a:ext cx="320677" cy="320679"/>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76" name="Google Shape;276;g13bec73cb68_0_7"/>
            <p:cNvSpPr/>
            <p:nvPr/>
          </p:nvSpPr>
          <p:spPr>
            <a:xfrm>
              <a:off x="21656137" y="11166040"/>
              <a:ext cx="1462659" cy="1785641"/>
            </a:xfrm>
            <a:custGeom>
              <a:rect b="b" l="l" r="r" t="t"/>
              <a:pathLst>
                <a:path extrusionOk="0" h="3411" w="2794">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77" name="Google Shape;277;g13bec73cb68_0_7"/>
            <p:cNvSpPr/>
            <p:nvPr/>
          </p:nvSpPr>
          <p:spPr>
            <a:xfrm>
              <a:off x="22228281" y="10951485"/>
              <a:ext cx="320679" cy="320677"/>
            </a:xfrm>
            <a:custGeom>
              <a:rect b="b" l="l" r="r" t="t"/>
              <a:pathLst>
                <a:path extrusionOk="0" h="611" w="612">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278" name="Google Shape;278;g13bec73cb68_0_7"/>
            <p:cNvSpPr/>
            <p:nvPr/>
          </p:nvSpPr>
          <p:spPr>
            <a:xfrm>
              <a:off x="16435876" y="11881650"/>
              <a:ext cx="11565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Theme - files icon</a:t>
              </a:r>
              <a:endParaRPr/>
            </a:p>
          </p:txBody>
        </p:sp>
        <p:pic>
          <p:nvPicPr>
            <p:cNvPr id="279" name="Google Shape;279;g13bec73cb68_0_7"/>
            <p:cNvPicPr preferRelativeResize="0"/>
            <p:nvPr/>
          </p:nvPicPr>
          <p:blipFill>
            <a:blip r:embed="rId3">
              <a:alphaModFix/>
            </a:blip>
            <a:stretch>
              <a:fillRect/>
            </a:stretch>
          </p:blipFill>
          <p:spPr>
            <a:xfrm>
              <a:off x="18301878" y="12003010"/>
              <a:ext cx="974522" cy="406051"/>
            </a:xfrm>
            <a:prstGeom prst="rect">
              <a:avLst/>
            </a:prstGeom>
            <a:noFill/>
            <a:ln>
              <a:noFill/>
            </a:ln>
          </p:spPr>
        </p:pic>
        <p:pic>
          <p:nvPicPr>
            <p:cNvPr id="280" name="Google Shape;280;g13bec73cb68_0_7"/>
            <p:cNvPicPr preferRelativeResize="0"/>
            <p:nvPr/>
          </p:nvPicPr>
          <p:blipFill rotWithShape="1">
            <a:blip r:embed="rId4">
              <a:alphaModFix/>
            </a:blip>
            <a:srcRect b="0" l="14392" r="17815" t="0"/>
            <a:stretch/>
          </p:blipFill>
          <p:spPr>
            <a:xfrm>
              <a:off x="20009514" y="11881647"/>
              <a:ext cx="1156428" cy="800898"/>
            </a:xfrm>
            <a:prstGeom prst="rect">
              <a:avLst/>
            </a:prstGeom>
            <a:noFill/>
            <a:ln>
              <a:noFill/>
            </a:ln>
          </p:spPr>
        </p:pic>
        <p:pic>
          <p:nvPicPr>
            <p:cNvPr id="281" name="Google Shape;281;g13bec73cb68_0_7"/>
            <p:cNvPicPr preferRelativeResize="0"/>
            <p:nvPr/>
          </p:nvPicPr>
          <p:blipFill>
            <a:blip r:embed="rId5">
              <a:alphaModFix/>
            </a:blip>
            <a:stretch>
              <a:fillRect/>
            </a:stretch>
          </p:blipFill>
          <p:spPr>
            <a:xfrm>
              <a:off x="21914687" y="11941586"/>
              <a:ext cx="1018731" cy="528891"/>
            </a:xfrm>
            <a:prstGeom prst="rect">
              <a:avLst/>
            </a:prstGeom>
            <a:noFill/>
            <a:ln>
              <a:noFill/>
            </a:ln>
          </p:spPr>
        </p:pic>
        <p:sp>
          <p:nvSpPr>
            <p:cNvPr id="282" name="Google Shape;282;g13bec73cb68_0_7"/>
            <p:cNvSpPr txBox="1"/>
            <p:nvPr/>
          </p:nvSpPr>
          <p:spPr>
            <a:xfrm>
              <a:off x="1849020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2</a:t>
              </a:r>
              <a:endParaRPr/>
            </a:p>
          </p:txBody>
        </p:sp>
        <p:sp>
          <p:nvSpPr>
            <p:cNvPr id="283" name="Google Shape;283;g13bec73cb68_0_7"/>
            <p:cNvSpPr txBox="1"/>
            <p:nvPr/>
          </p:nvSpPr>
          <p:spPr>
            <a:xfrm>
              <a:off x="2028878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3</a:t>
              </a:r>
              <a:endParaRPr/>
            </a:p>
          </p:txBody>
        </p:sp>
        <p:sp>
          <p:nvSpPr>
            <p:cNvPr id="284" name="Google Shape;284;g13bec73cb68_0_7"/>
            <p:cNvSpPr txBox="1"/>
            <p:nvPr/>
          </p:nvSpPr>
          <p:spPr>
            <a:xfrm>
              <a:off x="2208736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4</a:t>
              </a:r>
              <a:endParaRPr/>
            </a:p>
          </p:txBody>
        </p:sp>
        <p:sp>
          <p:nvSpPr>
            <p:cNvPr id="285" name="Google Shape;285;g13bec73cb68_0_7"/>
            <p:cNvSpPr txBox="1"/>
            <p:nvPr/>
          </p:nvSpPr>
          <p:spPr>
            <a:xfrm>
              <a:off x="18210907"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Ingestion</a:t>
              </a:r>
              <a:endParaRPr b="1">
                <a:solidFill>
                  <a:schemeClr val="lt1"/>
                </a:solidFill>
                <a:latin typeface="DM Sans"/>
                <a:ea typeface="DM Sans"/>
                <a:cs typeface="DM Sans"/>
                <a:sym typeface="DM Sans"/>
              </a:endParaRPr>
            </a:p>
          </p:txBody>
        </p:sp>
        <p:sp>
          <p:nvSpPr>
            <p:cNvPr id="286" name="Google Shape;286;g13bec73cb68_0_7"/>
            <p:cNvSpPr txBox="1"/>
            <p:nvPr/>
          </p:nvSpPr>
          <p:spPr>
            <a:xfrm>
              <a:off x="20009487"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Storage</a:t>
              </a:r>
              <a:endParaRPr b="1">
                <a:solidFill>
                  <a:schemeClr val="lt1"/>
                </a:solidFill>
                <a:latin typeface="DM Sans"/>
                <a:ea typeface="DM Sans"/>
                <a:cs typeface="DM Sans"/>
                <a:sym typeface="DM Sans"/>
              </a:endParaRPr>
            </a:p>
          </p:txBody>
        </p:sp>
        <p:sp>
          <p:nvSpPr>
            <p:cNvPr id="287" name="Google Shape;287;g13bec73cb68_0_7"/>
            <p:cNvSpPr txBox="1"/>
            <p:nvPr/>
          </p:nvSpPr>
          <p:spPr>
            <a:xfrm>
              <a:off x="21823695"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Processing</a:t>
              </a:r>
              <a:endParaRPr b="1">
                <a:solidFill>
                  <a:schemeClr val="lt1"/>
                </a:solidFill>
                <a:latin typeface="DM Sans"/>
                <a:ea typeface="DM Sans"/>
                <a:cs typeface="DM Sans"/>
                <a:sym typeface="DM Sans"/>
              </a:endParaRPr>
            </a:p>
          </p:txBody>
        </p:sp>
      </p:grpSp>
      <p:sp>
        <p:nvSpPr>
          <p:cNvPr id="288" name="Google Shape;288;g13bec73cb68_0_7"/>
          <p:cNvSpPr/>
          <p:nvPr/>
        </p:nvSpPr>
        <p:spPr>
          <a:xfrm rot="5400000">
            <a:off x="22198387" y="10538192"/>
            <a:ext cx="375900" cy="2691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289" name="Google Shape;289;g13bec73cb68_0_7"/>
          <p:cNvSpPr/>
          <p:nvPr/>
        </p:nvSpPr>
        <p:spPr>
          <a:xfrm>
            <a:off x="1985575" y="10856675"/>
            <a:ext cx="13008900" cy="1620900"/>
          </a:xfrm>
          <a:prstGeom prst="roundRect">
            <a:avLst>
              <a:gd fmla="val 50000" name="adj"/>
            </a:avLst>
          </a:prstGeom>
          <a:solidFill>
            <a:schemeClr val="lt2"/>
          </a:solidFill>
          <a:ln cap="flat" cmpd="sng" w="50800">
            <a:solidFill>
              <a:schemeClr val="accent3"/>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290" name="Google Shape;290;g13bec73cb68_0_7"/>
          <p:cNvSpPr/>
          <p:nvPr/>
        </p:nvSpPr>
        <p:spPr>
          <a:xfrm rot="5400000">
            <a:off x="2025888" y="10816169"/>
            <a:ext cx="1620900" cy="170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3bec73cb68_0_7"/>
          <p:cNvSpPr txBox="1"/>
          <p:nvPr/>
        </p:nvSpPr>
        <p:spPr>
          <a:xfrm>
            <a:off x="4108975" y="11231326"/>
            <a:ext cx="3852300" cy="89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Data Analysis &amp; Visualization</a:t>
            </a:r>
            <a:endParaRPr/>
          </a:p>
        </p:txBody>
      </p:sp>
      <p:sp>
        <p:nvSpPr>
          <p:cNvPr id="292" name="Google Shape;292;g13bec73cb68_0_7"/>
          <p:cNvSpPr txBox="1"/>
          <p:nvPr/>
        </p:nvSpPr>
        <p:spPr>
          <a:xfrm>
            <a:off x="2372987" y="11343838"/>
            <a:ext cx="926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Poppins"/>
                <a:ea typeface="Poppins"/>
                <a:cs typeface="Poppins"/>
                <a:sym typeface="Poppins"/>
              </a:rPr>
              <a:t>04</a:t>
            </a:r>
            <a:endParaRPr sz="3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3bcf97a713_1_8"/>
          <p:cNvSpPr txBox="1"/>
          <p:nvPr/>
        </p:nvSpPr>
        <p:spPr>
          <a:xfrm>
            <a:off x="1985474" y="1634350"/>
            <a:ext cx="186840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Setup</a:t>
            </a:r>
            <a:endParaRPr/>
          </a:p>
        </p:txBody>
      </p:sp>
      <p:sp>
        <p:nvSpPr>
          <p:cNvPr id="298" name="Google Shape;298;g13bcf97a713_1_8"/>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299" name="Google Shape;299;g13bcf97a713_1_8"/>
          <p:cNvPicPr preferRelativeResize="0"/>
          <p:nvPr/>
        </p:nvPicPr>
        <p:blipFill rotWithShape="1">
          <a:blip r:embed="rId3">
            <a:alphaModFix/>
          </a:blip>
          <a:srcRect b="0" l="0" r="28749" t="0"/>
          <a:stretch/>
        </p:blipFill>
        <p:spPr>
          <a:xfrm>
            <a:off x="1985475" y="6455875"/>
            <a:ext cx="17879150" cy="5231300"/>
          </a:xfrm>
          <a:prstGeom prst="rect">
            <a:avLst/>
          </a:prstGeom>
          <a:noFill/>
          <a:ln>
            <a:noFill/>
          </a:ln>
        </p:spPr>
      </p:pic>
      <p:sp>
        <p:nvSpPr>
          <p:cNvPr id="300" name="Google Shape;300;g13bcf97a713_1_8"/>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KAUMU</a:t>
            </a:r>
            <a:endParaRPr b="1" sz="2400"/>
          </a:p>
        </p:txBody>
      </p:sp>
      <p:sp>
        <p:nvSpPr>
          <p:cNvPr id="301" name="Google Shape;301;g13bcf97a713_1_8"/>
          <p:cNvSpPr txBox="1"/>
          <p:nvPr/>
        </p:nvSpPr>
        <p:spPr>
          <a:xfrm>
            <a:off x="1985475" y="3131825"/>
            <a:ext cx="18684000" cy="2524200"/>
          </a:xfrm>
          <a:prstGeom prst="rect">
            <a:avLst/>
          </a:prstGeom>
          <a:noFill/>
          <a:ln>
            <a:noFill/>
          </a:ln>
        </p:spPr>
        <p:txBody>
          <a:bodyPr anchorCtr="0" anchor="t" bIns="91425" lIns="91425" spcFirstLastPara="1" rIns="91425" wrap="square" tIns="91425">
            <a:spAutoFit/>
          </a:bodyPr>
          <a:lstStyle/>
          <a:p>
            <a:pPr indent="-469900" lvl="0" marL="457200" rtl="0" algn="l">
              <a:spcBef>
                <a:spcPts val="0"/>
              </a:spcBef>
              <a:spcAft>
                <a:spcPts val="0"/>
              </a:spcAft>
              <a:buSzPts val="3800"/>
              <a:buFont typeface="Poppins"/>
              <a:buChar char="●"/>
            </a:pPr>
            <a:r>
              <a:rPr lang="en-US" sz="3800">
                <a:latin typeface="Poppins"/>
                <a:ea typeface="Poppins"/>
                <a:cs typeface="Poppins"/>
                <a:sym typeface="Poppins"/>
              </a:rPr>
              <a:t>Pys</a:t>
            </a:r>
            <a:r>
              <a:rPr lang="en-US" sz="3800">
                <a:latin typeface="Poppins"/>
                <a:ea typeface="Poppins"/>
                <a:cs typeface="Poppins"/>
                <a:sym typeface="Poppins"/>
              </a:rPr>
              <a:t>park Library</a:t>
            </a:r>
            <a:endParaRPr sz="3800">
              <a:latin typeface="Poppins"/>
              <a:ea typeface="Poppins"/>
              <a:cs typeface="Poppins"/>
              <a:sym typeface="Poppins"/>
            </a:endParaRPr>
          </a:p>
          <a:p>
            <a:pPr indent="0" lvl="0" marL="457200" rtl="0" algn="l">
              <a:spcBef>
                <a:spcPts val="0"/>
              </a:spcBef>
              <a:spcAft>
                <a:spcPts val="0"/>
              </a:spcAft>
              <a:buNone/>
            </a:pPr>
            <a:r>
              <a:t/>
            </a:r>
            <a:endParaRPr sz="3800">
              <a:latin typeface="Poppins"/>
              <a:ea typeface="Poppins"/>
              <a:cs typeface="Poppins"/>
              <a:sym typeface="Poppins"/>
            </a:endParaRPr>
          </a:p>
          <a:p>
            <a:pPr indent="-469900" lvl="0" marL="457200" rtl="0" algn="l">
              <a:spcBef>
                <a:spcPts val="0"/>
              </a:spcBef>
              <a:spcAft>
                <a:spcPts val="0"/>
              </a:spcAft>
              <a:buSzPts val="3800"/>
              <a:buFont typeface="Poppins"/>
              <a:buChar char="●"/>
            </a:pPr>
            <a:r>
              <a:rPr lang="en-US" sz="3800">
                <a:latin typeface="Poppins"/>
                <a:ea typeface="Poppins"/>
                <a:cs typeface="Poppins"/>
                <a:sym typeface="Poppins"/>
              </a:rPr>
              <a:t>Functions for analysis &amp; processing </a:t>
            </a:r>
            <a:endParaRPr sz="3800">
              <a:latin typeface="Poppins"/>
              <a:ea typeface="Poppins"/>
              <a:cs typeface="Poppins"/>
              <a:sym typeface="Poppins"/>
            </a:endParaRPr>
          </a:p>
          <a:p>
            <a:pPr indent="0" lvl="0" marL="0" rtl="0" algn="l">
              <a:spcBef>
                <a:spcPts val="0"/>
              </a:spcBef>
              <a:spcAft>
                <a:spcPts val="0"/>
              </a:spcAft>
              <a:buNone/>
            </a:pPr>
            <a:r>
              <a:t/>
            </a:r>
            <a:endParaRPr sz="3800">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3bcf97a713_1_98"/>
          <p:cNvSpPr txBox="1"/>
          <p:nvPr/>
        </p:nvSpPr>
        <p:spPr>
          <a:xfrm>
            <a:off x="1985474" y="1634350"/>
            <a:ext cx="186840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Import </a:t>
            </a:r>
            <a:endParaRPr/>
          </a:p>
        </p:txBody>
      </p:sp>
      <p:sp>
        <p:nvSpPr>
          <p:cNvPr id="307" name="Google Shape;307;g13bcf97a713_1_98"/>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308" name="Google Shape;308;g13bcf97a713_1_98"/>
          <p:cNvPicPr preferRelativeResize="0"/>
          <p:nvPr/>
        </p:nvPicPr>
        <p:blipFill>
          <a:blip r:embed="rId3">
            <a:alphaModFix/>
          </a:blip>
          <a:stretch>
            <a:fillRect/>
          </a:stretch>
        </p:blipFill>
        <p:spPr>
          <a:xfrm>
            <a:off x="1985475" y="5839175"/>
            <a:ext cx="18683999" cy="6867900"/>
          </a:xfrm>
          <a:prstGeom prst="rect">
            <a:avLst/>
          </a:prstGeom>
          <a:noFill/>
          <a:ln>
            <a:noFill/>
          </a:ln>
        </p:spPr>
      </p:pic>
      <p:sp>
        <p:nvSpPr>
          <p:cNvPr id="309" name="Google Shape;309;g13bcf97a713_1_98"/>
          <p:cNvSpPr txBox="1"/>
          <p:nvPr/>
        </p:nvSpPr>
        <p:spPr>
          <a:xfrm>
            <a:off x="1985475" y="3257550"/>
            <a:ext cx="18684000" cy="769500"/>
          </a:xfrm>
          <a:prstGeom prst="rect">
            <a:avLst/>
          </a:prstGeom>
          <a:noFill/>
          <a:ln>
            <a:noFill/>
          </a:ln>
        </p:spPr>
        <p:txBody>
          <a:bodyPr anchorCtr="0" anchor="t" bIns="91425" lIns="91425" spcFirstLastPara="1" rIns="91425" wrap="square" tIns="91425">
            <a:spAutoFit/>
          </a:bodyPr>
          <a:lstStyle/>
          <a:p>
            <a:pPr indent="-469900" lvl="0" marL="457200" rtl="0" algn="l">
              <a:spcBef>
                <a:spcPts val="0"/>
              </a:spcBef>
              <a:spcAft>
                <a:spcPts val="0"/>
              </a:spcAft>
              <a:buSzPts val="3800"/>
              <a:buFont typeface="Poppins"/>
              <a:buChar char="●"/>
            </a:pPr>
            <a:r>
              <a:rPr lang="en-US" sz="3800">
                <a:latin typeface="Poppins"/>
                <a:ea typeface="Poppins"/>
                <a:cs typeface="Poppins"/>
                <a:sym typeface="Poppins"/>
              </a:rPr>
              <a:t>Reading raw csv files as DataFrames</a:t>
            </a:r>
            <a:endParaRPr sz="3800">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3bcf97a713_1_22"/>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a:t>
            </a:r>
            <a:r>
              <a:rPr b="1" lang="en-US" sz="6000">
                <a:solidFill>
                  <a:schemeClr val="dk2"/>
                </a:solidFill>
                <a:latin typeface="Poppins"/>
                <a:ea typeface="Poppins"/>
                <a:cs typeface="Poppins"/>
                <a:sym typeface="Poppins"/>
              </a:rPr>
              <a:t>Data Overview &amp; Cleaning</a:t>
            </a:r>
            <a:endParaRPr/>
          </a:p>
        </p:txBody>
      </p:sp>
      <p:sp>
        <p:nvSpPr>
          <p:cNvPr id="315" name="Google Shape;315;g13bcf97a713_1_22"/>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316" name="Google Shape;316;g13bcf97a713_1_22"/>
          <p:cNvSpPr txBox="1"/>
          <p:nvPr/>
        </p:nvSpPr>
        <p:spPr>
          <a:xfrm>
            <a:off x="2371725" y="3143250"/>
            <a:ext cx="16459200" cy="6187800"/>
          </a:xfrm>
          <a:prstGeom prst="rect">
            <a:avLst/>
          </a:prstGeom>
          <a:noFill/>
          <a:ln>
            <a:noFill/>
          </a:ln>
        </p:spPr>
        <p:txBody>
          <a:bodyPr anchorCtr="0" anchor="t" bIns="91425" lIns="91425" spcFirstLastPara="1" rIns="91425" wrap="square" tIns="91425">
            <a:spAutoFit/>
          </a:bodyPr>
          <a:lstStyle/>
          <a:p>
            <a:pPr indent="-546100" lvl="0" marL="457200" rtl="0" algn="l">
              <a:spcBef>
                <a:spcPts val="0"/>
              </a:spcBef>
              <a:spcAft>
                <a:spcPts val="0"/>
              </a:spcAft>
              <a:buSzPts val="5000"/>
              <a:buFont typeface="Poppins Light"/>
              <a:buAutoNum type="arabicPeriod"/>
            </a:pPr>
            <a:r>
              <a:rPr lang="en-US" sz="5000">
                <a:latin typeface="Poppins Light"/>
                <a:ea typeface="Poppins Light"/>
                <a:cs typeface="Poppins Light"/>
                <a:sym typeface="Poppins Light"/>
              </a:rPr>
              <a:t>Time Range:</a:t>
            </a:r>
            <a:endParaRPr sz="5000">
              <a:latin typeface="Poppins Light"/>
              <a:ea typeface="Poppins Light"/>
              <a:cs typeface="Poppins Light"/>
              <a:sym typeface="Poppins Light"/>
            </a:endParaRPr>
          </a:p>
          <a:p>
            <a:pPr indent="-514350" lvl="0" marL="457200" rtl="0" algn="l">
              <a:spcBef>
                <a:spcPts val="0"/>
              </a:spcBef>
              <a:spcAft>
                <a:spcPts val="0"/>
              </a:spcAft>
              <a:buSzPts val="4500"/>
              <a:buFont typeface="Poppins Light"/>
              <a:buChar char="●"/>
            </a:pPr>
            <a:r>
              <a:rPr lang="en-US" sz="4500">
                <a:latin typeface="Poppins Light"/>
                <a:ea typeface="Poppins Light"/>
                <a:cs typeface="Poppins Light"/>
                <a:sym typeface="Poppins Light"/>
              </a:rPr>
              <a:t>940 days</a:t>
            </a:r>
            <a:endParaRPr sz="4500">
              <a:latin typeface="Poppins Light"/>
              <a:ea typeface="Poppins Light"/>
              <a:cs typeface="Poppins Light"/>
              <a:sym typeface="Poppins Light"/>
            </a:endParaRPr>
          </a:p>
          <a:p>
            <a:pPr indent="-514350" lvl="0" marL="457200" rtl="0" algn="l">
              <a:spcBef>
                <a:spcPts val="0"/>
              </a:spcBef>
              <a:spcAft>
                <a:spcPts val="0"/>
              </a:spcAft>
              <a:buSzPts val="4500"/>
              <a:buFont typeface="Poppins Light"/>
              <a:buChar char="●"/>
            </a:pPr>
            <a:r>
              <a:rPr lang="en-US" sz="4500">
                <a:latin typeface="Poppins Light"/>
                <a:ea typeface="Poppins Light"/>
                <a:cs typeface="Poppins Light"/>
                <a:sym typeface="Poppins Light"/>
              </a:rPr>
              <a:t>12th April 2016 - 9th June 2016</a:t>
            </a:r>
            <a:endParaRPr sz="4500">
              <a:latin typeface="Poppins Light"/>
              <a:ea typeface="Poppins Light"/>
              <a:cs typeface="Poppins Light"/>
              <a:sym typeface="Poppins Light"/>
            </a:endParaRPr>
          </a:p>
          <a:p>
            <a:pPr indent="0" lvl="0" marL="0" rtl="0" algn="l">
              <a:spcBef>
                <a:spcPts val="0"/>
              </a:spcBef>
              <a:spcAft>
                <a:spcPts val="0"/>
              </a:spcAft>
              <a:buNone/>
            </a:pPr>
            <a:r>
              <a:t/>
            </a:r>
            <a:endParaRPr sz="5000">
              <a:latin typeface="Poppins Light"/>
              <a:ea typeface="Poppins Light"/>
              <a:cs typeface="Poppins Light"/>
              <a:sym typeface="Poppins Light"/>
            </a:endParaRPr>
          </a:p>
          <a:p>
            <a:pPr indent="-546100" lvl="0" marL="457200" rtl="0" algn="l">
              <a:spcBef>
                <a:spcPts val="0"/>
              </a:spcBef>
              <a:spcAft>
                <a:spcPts val="0"/>
              </a:spcAft>
              <a:buSzPts val="5000"/>
              <a:buFont typeface="Poppins Light"/>
              <a:buAutoNum type="arabicPeriod"/>
            </a:pPr>
            <a:r>
              <a:rPr lang="en-US" sz="5000">
                <a:latin typeface="Poppins Light"/>
                <a:ea typeface="Poppins Light"/>
                <a:cs typeface="Poppins Light"/>
                <a:sym typeface="Poppins Light"/>
              </a:rPr>
              <a:t>Number of Users: 33</a:t>
            </a:r>
            <a:endParaRPr sz="5000">
              <a:latin typeface="Poppins Light"/>
              <a:ea typeface="Poppins Light"/>
              <a:cs typeface="Poppins Light"/>
              <a:sym typeface="Poppins Light"/>
            </a:endParaRPr>
          </a:p>
          <a:p>
            <a:pPr indent="0" lvl="0" marL="0" rtl="0" algn="l">
              <a:spcBef>
                <a:spcPts val="0"/>
              </a:spcBef>
              <a:spcAft>
                <a:spcPts val="0"/>
              </a:spcAft>
              <a:buNone/>
            </a:pPr>
            <a:r>
              <a:t/>
            </a:r>
            <a:endParaRPr sz="5000">
              <a:latin typeface="Poppins Light"/>
              <a:ea typeface="Poppins Light"/>
              <a:cs typeface="Poppins Light"/>
              <a:sym typeface="Poppins Light"/>
            </a:endParaRPr>
          </a:p>
          <a:p>
            <a:pPr indent="-546100" lvl="0" marL="457200" rtl="0" algn="l">
              <a:spcBef>
                <a:spcPts val="0"/>
              </a:spcBef>
              <a:spcAft>
                <a:spcPts val="0"/>
              </a:spcAft>
              <a:buSzPts val="5000"/>
              <a:buFont typeface="Poppins Light"/>
              <a:buAutoNum type="arabicPeriod"/>
            </a:pPr>
            <a:r>
              <a:rPr lang="en-US" sz="5000">
                <a:latin typeface="Poppins Light"/>
                <a:ea typeface="Poppins Light"/>
                <a:cs typeface="Poppins Light"/>
                <a:sym typeface="Poppins Light"/>
              </a:rPr>
              <a:t>Avg min/max heartrate</a:t>
            </a:r>
            <a:endParaRPr sz="5000">
              <a:latin typeface="Poppins Light"/>
              <a:ea typeface="Poppins Light"/>
              <a:cs typeface="Poppins Light"/>
              <a:sym typeface="Poppins Light"/>
            </a:endParaRPr>
          </a:p>
          <a:p>
            <a:pPr indent="0" lvl="0" marL="0" rtl="0" algn="l">
              <a:spcBef>
                <a:spcPts val="0"/>
              </a:spcBef>
              <a:spcAft>
                <a:spcPts val="0"/>
              </a:spcAft>
              <a:buNone/>
            </a:pPr>
            <a:r>
              <a:t/>
            </a:r>
            <a:endParaRPr sz="5000">
              <a:latin typeface="Poppins Light"/>
              <a:ea typeface="Poppins Light"/>
              <a:cs typeface="Poppins Light"/>
              <a:sym typeface="Poppins Light"/>
            </a:endParaRPr>
          </a:p>
        </p:txBody>
      </p:sp>
      <p:pic>
        <p:nvPicPr>
          <p:cNvPr id="317" name="Google Shape;317;g13bcf97a713_1_22"/>
          <p:cNvPicPr preferRelativeResize="0"/>
          <p:nvPr/>
        </p:nvPicPr>
        <p:blipFill>
          <a:blip r:embed="rId3">
            <a:alphaModFix/>
          </a:blip>
          <a:stretch>
            <a:fillRect/>
          </a:stretch>
        </p:blipFill>
        <p:spPr>
          <a:xfrm>
            <a:off x="14085633" y="5356075"/>
            <a:ext cx="9477175" cy="77820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3bcf97a713_1_110"/>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a:t>
            </a:r>
            <a:r>
              <a:rPr b="1" lang="en-US" sz="6000">
                <a:solidFill>
                  <a:schemeClr val="dk2"/>
                </a:solidFill>
                <a:latin typeface="Poppins"/>
                <a:ea typeface="Poppins"/>
                <a:cs typeface="Poppins"/>
                <a:sym typeface="Poppins"/>
              </a:rPr>
              <a:t>Data Overview &amp; Cleaning</a:t>
            </a:r>
            <a:endParaRPr/>
          </a:p>
        </p:txBody>
      </p:sp>
      <p:sp>
        <p:nvSpPr>
          <p:cNvPr id="323" name="Google Shape;323;g13bcf97a713_1_110"/>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324" name="Google Shape;324;g13bcf97a713_1_110"/>
          <p:cNvPicPr preferRelativeResize="0"/>
          <p:nvPr/>
        </p:nvPicPr>
        <p:blipFill>
          <a:blip r:embed="rId3">
            <a:alphaModFix/>
          </a:blip>
          <a:stretch>
            <a:fillRect/>
          </a:stretch>
        </p:blipFill>
        <p:spPr>
          <a:xfrm>
            <a:off x="2120863" y="3347575"/>
            <a:ext cx="19370299" cy="89651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3bcf97a713_1_120"/>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Overview </a:t>
            </a:r>
            <a:r>
              <a:rPr b="1" lang="en-US" sz="6000">
                <a:solidFill>
                  <a:schemeClr val="dk2"/>
                </a:solidFill>
                <a:latin typeface="Poppins"/>
                <a:ea typeface="Poppins"/>
                <a:cs typeface="Poppins"/>
                <a:sym typeface="Poppins"/>
              </a:rPr>
              <a:t>&amp; Cleaning</a:t>
            </a:r>
            <a:endParaRPr b="1" sz="6000">
              <a:solidFill>
                <a:schemeClr val="dk2"/>
              </a:solidFill>
              <a:latin typeface="Poppins"/>
              <a:ea typeface="Poppins"/>
              <a:cs typeface="Poppins"/>
              <a:sym typeface="Poppins"/>
            </a:endParaRPr>
          </a:p>
        </p:txBody>
      </p:sp>
      <p:sp>
        <p:nvSpPr>
          <p:cNvPr id="330" name="Google Shape;330;g13bcf97a713_1_120"/>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331" name="Google Shape;331;g13bcf97a713_1_120"/>
          <p:cNvPicPr preferRelativeResize="0"/>
          <p:nvPr/>
        </p:nvPicPr>
        <p:blipFill>
          <a:blip r:embed="rId3">
            <a:alphaModFix/>
          </a:blip>
          <a:stretch>
            <a:fillRect/>
          </a:stretch>
        </p:blipFill>
        <p:spPr>
          <a:xfrm>
            <a:off x="2053175" y="2860500"/>
            <a:ext cx="19370301" cy="9402571"/>
          </a:xfrm>
          <a:prstGeom prst="rect">
            <a:avLst/>
          </a:prstGeom>
          <a:noFill/>
          <a:ln>
            <a:noFill/>
          </a:ln>
        </p:spPr>
      </p:pic>
      <p:sp>
        <p:nvSpPr>
          <p:cNvPr id="332" name="Google Shape;332;g13bcf97a713_1_120"/>
          <p:cNvSpPr txBox="1"/>
          <p:nvPr/>
        </p:nvSpPr>
        <p:spPr>
          <a:xfrm>
            <a:off x="2257425" y="6029325"/>
            <a:ext cx="21231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0">
                <a:latin typeface="Poppins Light"/>
                <a:ea typeface="Poppins Light"/>
                <a:cs typeface="Poppins Light"/>
                <a:sym typeface="Poppins Light"/>
              </a:rPr>
              <a:t>Users 2320127002, 7007744171, 4558609924 have anomolous data </a:t>
            </a:r>
            <a:endParaRPr sz="5000">
              <a:latin typeface="Poppins Light"/>
              <a:ea typeface="Poppins Light"/>
              <a:cs typeface="Poppins Light"/>
              <a:sym typeface="Poppins Light"/>
            </a:endParaRPr>
          </a:p>
          <a:p>
            <a:pPr indent="0" lvl="0" marL="0" rtl="0" algn="l">
              <a:spcBef>
                <a:spcPts val="0"/>
              </a:spcBef>
              <a:spcAft>
                <a:spcPts val="0"/>
              </a:spcAft>
              <a:buNone/>
            </a:pPr>
            <a:r>
              <a:rPr lang="en-US" sz="5000">
                <a:latin typeface="Poppins Light"/>
                <a:ea typeface="Poppins Light"/>
                <a:cs typeface="Poppins Light"/>
                <a:sym typeface="Poppins Light"/>
              </a:rPr>
              <a:t>-&gt; remove in further analysis</a:t>
            </a:r>
            <a:endParaRPr sz="5000">
              <a:latin typeface="Poppins Light"/>
              <a:ea typeface="Poppins Light"/>
              <a:cs typeface="Poppins Light"/>
              <a:sym typeface="Poppi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3bcf97a713_1_134"/>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Overview and Cleaning</a:t>
            </a:r>
            <a:endParaRPr/>
          </a:p>
        </p:txBody>
      </p:sp>
      <p:sp>
        <p:nvSpPr>
          <p:cNvPr id="338" name="Google Shape;338;g13bcf97a713_1_134"/>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3bcf97a713_1_144"/>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Overview and Cleaning</a:t>
            </a:r>
            <a:endParaRPr/>
          </a:p>
        </p:txBody>
      </p:sp>
      <p:sp>
        <p:nvSpPr>
          <p:cNvPr id="344" name="Google Shape;344;g13bcf97a713_1_144"/>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345" name="Google Shape;345;g13bcf97a713_1_144"/>
          <p:cNvPicPr preferRelativeResize="0"/>
          <p:nvPr/>
        </p:nvPicPr>
        <p:blipFill>
          <a:blip r:embed="rId3">
            <a:alphaModFix/>
          </a:blip>
          <a:stretch>
            <a:fillRect/>
          </a:stretch>
        </p:blipFill>
        <p:spPr>
          <a:xfrm>
            <a:off x="2120875" y="3457000"/>
            <a:ext cx="10913426" cy="8834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g13bec73cb68_2_11"/>
          <p:cNvSpPr/>
          <p:nvPr/>
        </p:nvSpPr>
        <p:spPr>
          <a:xfrm>
            <a:off x="1950425" y="2028574"/>
            <a:ext cx="20476800" cy="9520500"/>
          </a:xfrm>
          <a:prstGeom prst="roundRect">
            <a:avLst>
              <a:gd fmla="val 10513" name="adj"/>
            </a:avLst>
          </a:prstGeom>
          <a:solidFill>
            <a:srgbClr val="F2F2F2"/>
          </a:solidFill>
          <a:ln>
            <a:noFill/>
          </a:ln>
        </p:spPr>
        <p:txBody>
          <a:bodyPr anchorCtr="0" anchor="t" bIns="243775" lIns="487550" spcFirstLastPara="1" rIns="487550" wrap="square" tIns="243775">
            <a:noAutofit/>
          </a:bodyPr>
          <a:lstStyle/>
          <a:p>
            <a:pPr indent="0" lvl="0" marL="0" marR="0" rtl="0" algn="l">
              <a:spcBef>
                <a:spcPts val="0"/>
              </a:spcBef>
              <a:spcAft>
                <a:spcPts val="0"/>
              </a:spcAft>
              <a:buNone/>
            </a:pPr>
            <a:r>
              <a:rPr b="1" lang="en-US" sz="3099" u="sng">
                <a:solidFill>
                  <a:schemeClr val="dk2"/>
                </a:solidFill>
                <a:latin typeface="Lato"/>
                <a:ea typeface="Lato"/>
                <a:cs typeface="Lato"/>
                <a:sym typeface="Lato"/>
              </a:rPr>
              <a:t>Presentation Structure</a:t>
            </a:r>
            <a:endParaRPr b="1" sz="3099" u="sng">
              <a:solidFill>
                <a:schemeClr val="dk2"/>
              </a:solidFill>
              <a:latin typeface="Lato"/>
              <a:ea typeface="Lato"/>
              <a:cs typeface="Lato"/>
              <a:sym typeface="Lato"/>
            </a:endParaRPr>
          </a:p>
          <a:p>
            <a:pPr indent="0" lvl="0" marL="0" marR="0" rtl="0" algn="l">
              <a:spcBef>
                <a:spcPts val="0"/>
              </a:spcBef>
              <a:spcAft>
                <a:spcPts val="0"/>
              </a:spcAft>
              <a:buNone/>
            </a:pPr>
            <a:r>
              <a:t/>
            </a:r>
            <a:endParaRPr sz="3099" u="sng">
              <a:solidFill>
                <a:schemeClr val="dk2"/>
              </a:solidFill>
              <a:latin typeface="Lato Light"/>
              <a:ea typeface="Lato Light"/>
              <a:cs typeface="Lato Light"/>
              <a:sym typeface="Lato Light"/>
            </a:endParaRPr>
          </a:p>
          <a:p>
            <a:pPr indent="-425386" lvl="0" marL="457200" marR="0" rtl="0" algn="l">
              <a:lnSpc>
                <a:spcPct val="150000"/>
              </a:lnSpc>
              <a:spcBef>
                <a:spcPts val="0"/>
              </a:spcBef>
              <a:spcAft>
                <a:spcPts val="0"/>
              </a:spcAft>
              <a:buClr>
                <a:schemeClr val="dk2"/>
              </a:buClr>
              <a:buSzPts val="3099"/>
              <a:buFont typeface="Lato Light"/>
              <a:buAutoNum type="arabicPeriod"/>
            </a:pPr>
            <a:r>
              <a:rPr lang="en-US" sz="3099" u="sng">
                <a:solidFill>
                  <a:schemeClr val="dk2"/>
                </a:solidFill>
                <a:latin typeface="Lato Light"/>
                <a:ea typeface="Lato Light"/>
                <a:cs typeface="Lato Light"/>
                <a:sym typeface="Lato Light"/>
              </a:rPr>
              <a:t>Problem description</a:t>
            </a:r>
            <a:r>
              <a:rPr lang="en-US" sz="3099">
                <a:solidFill>
                  <a:schemeClr val="dk2"/>
                </a:solidFill>
                <a:latin typeface="Lato Light"/>
                <a:ea typeface="Lato Light"/>
                <a:cs typeface="Lato Light"/>
                <a:sym typeface="Lato Light"/>
              </a:rPr>
              <a:t> - Problem explanation and contextualization.What type of analysis you want to perform?</a:t>
            </a:r>
            <a:endParaRPr sz="3099">
              <a:solidFill>
                <a:schemeClr val="dk2"/>
              </a:solidFill>
              <a:latin typeface="Lato Light"/>
              <a:ea typeface="Lato Light"/>
              <a:cs typeface="Lato Light"/>
              <a:sym typeface="Lato Light"/>
            </a:endParaRPr>
          </a:p>
          <a:p>
            <a:pPr indent="-425386" lvl="0" marL="457200" marR="0" rtl="0" algn="l">
              <a:lnSpc>
                <a:spcPct val="150000"/>
              </a:lnSpc>
              <a:spcBef>
                <a:spcPts val="0"/>
              </a:spcBef>
              <a:spcAft>
                <a:spcPts val="0"/>
              </a:spcAft>
              <a:buClr>
                <a:schemeClr val="dk2"/>
              </a:buClr>
              <a:buSzPts val="3099"/>
              <a:buFont typeface="Lato Light"/>
              <a:buAutoNum type="arabicPeriod"/>
            </a:pPr>
            <a:r>
              <a:rPr lang="en-US" sz="3099" u="sng">
                <a:solidFill>
                  <a:schemeClr val="dk2"/>
                </a:solidFill>
                <a:latin typeface="Lato Light"/>
                <a:ea typeface="Lato Light"/>
                <a:cs typeface="Lato Light"/>
                <a:sym typeface="Lato Light"/>
              </a:rPr>
              <a:t>Data Sources</a:t>
            </a:r>
            <a:r>
              <a:rPr lang="en-US" sz="3099">
                <a:solidFill>
                  <a:schemeClr val="dk2"/>
                </a:solidFill>
                <a:latin typeface="Lato Light"/>
                <a:ea typeface="Lato Light"/>
                <a:cs typeface="Lato Light"/>
                <a:sym typeface="Lato Light"/>
              </a:rPr>
              <a:t> - What are the sources of data? What are the original data formats of every dataset?</a:t>
            </a:r>
            <a:endParaRPr sz="3099">
              <a:solidFill>
                <a:schemeClr val="dk2"/>
              </a:solidFill>
              <a:latin typeface="Lato Light"/>
              <a:ea typeface="Lato Light"/>
              <a:cs typeface="Lato Light"/>
              <a:sym typeface="Lato Light"/>
            </a:endParaRPr>
          </a:p>
          <a:p>
            <a:pPr indent="-425386" lvl="0" marL="457200" marR="0" rtl="0" algn="l">
              <a:lnSpc>
                <a:spcPct val="150000"/>
              </a:lnSpc>
              <a:spcBef>
                <a:spcPts val="0"/>
              </a:spcBef>
              <a:spcAft>
                <a:spcPts val="0"/>
              </a:spcAft>
              <a:buClr>
                <a:schemeClr val="dk2"/>
              </a:buClr>
              <a:buSzPts val="3099"/>
              <a:buFont typeface="Lato Light"/>
              <a:buAutoNum type="arabicPeriod"/>
            </a:pPr>
            <a:r>
              <a:rPr lang="en-US" sz="3099" u="sng">
                <a:solidFill>
                  <a:schemeClr val="dk2"/>
                </a:solidFill>
                <a:latin typeface="Lato Light"/>
                <a:ea typeface="Lato Light"/>
                <a:cs typeface="Lato Light"/>
                <a:sym typeface="Lato Light"/>
              </a:rPr>
              <a:t>Data Ingestion</a:t>
            </a:r>
            <a:r>
              <a:rPr lang="en-US" sz="3099">
                <a:solidFill>
                  <a:schemeClr val="dk2"/>
                </a:solidFill>
                <a:latin typeface="Lato Light"/>
                <a:ea typeface="Lato Light"/>
                <a:cs typeface="Lato Light"/>
                <a:sym typeface="Lato Light"/>
              </a:rPr>
              <a:t> - How are you ingesting the data for each of the sources? Include your NiFi workflows </a:t>
            </a:r>
            <a:endParaRPr sz="3099">
              <a:solidFill>
                <a:schemeClr val="dk2"/>
              </a:solidFill>
              <a:latin typeface="Lato Light"/>
              <a:ea typeface="Lato Light"/>
              <a:cs typeface="Lato Light"/>
              <a:sym typeface="Lato Light"/>
            </a:endParaRPr>
          </a:p>
          <a:p>
            <a:pPr indent="-425386" lvl="0" marL="457200" marR="0" rtl="0" algn="l">
              <a:lnSpc>
                <a:spcPct val="150000"/>
              </a:lnSpc>
              <a:spcBef>
                <a:spcPts val="0"/>
              </a:spcBef>
              <a:spcAft>
                <a:spcPts val="0"/>
              </a:spcAft>
              <a:buClr>
                <a:schemeClr val="dk2"/>
              </a:buClr>
              <a:buSzPts val="3099"/>
              <a:buFont typeface="Lato Light"/>
              <a:buAutoNum type="arabicPeriod"/>
            </a:pPr>
            <a:r>
              <a:rPr lang="en-US" sz="3099" u="sng">
                <a:solidFill>
                  <a:schemeClr val="dk2"/>
                </a:solidFill>
                <a:latin typeface="Lato Light"/>
                <a:ea typeface="Lato Light"/>
                <a:cs typeface="Lato Light"/>
                <a:sym typeface="Lato Light"/>
              </a:rPr>
              <a:t>Data Storage</a:t>
            </a:r>
            <a:r>
              <a:rPr lang="en-US" sz="3099">
                <a:solidFill>
                  <a:schemeClr val="dk2"/>
                </a:solidFill>
                <a:latin typeface="Lato Light"/>
                <a:ea typeface="Lato Light"/>
                <a:cs typeface="Lato Light"/>
                <a:sym typeface="Lato Light"/>
              </a:rPr>
              <a:t> - How are you storing the data? HDFS directory structure of your datasets</a:t>
            </a:r>
            <a:endParaRPr sz="3099">
              <a:solidFill>
                <a:schemeClr val="dk2"/>
              </a:solidFill>
              <a:latin typeface="Lato Light"/>
              <a:ea typeface="Lato Light"/>
              <a:cs typeface="Lato Light"/>
              <a:sym typeface="Lato Light"/>
            </a:endParaRPr>
          </a:p>
          <a:p>
            <a:pPr indent="-425386" lvl="0" marL="457200" marR="0" rtl="0" algn="l">
              <a:lnSpc>
                <a:spcPct val="150000"/>
              </a:lnSpc>
              <a:spcBef>
                <a:spcPts val="0"/>
              </a:spcBef>
              <a:spcAft>
                <a:spcPts val="0"/>
              </a:spcAft>
              <a:buClr>
                <a:schemeClr val="dk2"/>
              </a:buClr>
              <a:buSzPts val="3099"/>
              <a:buFont typeface="Lato Light"/>
              <a:buAutoNum type="arabicPeriod"/>
            </a:pPr>
            <a:r>
              <a:rPr lang="en-US" sz="3099" u="sng">
                <a:solidFill>
                  <a:schemeClr val="dk2"/>
                </a:solidFill>
                <a:latin typeface="Lato Light"/>
                <a:ea typeface="Lato Light"/>
                <a:cs typeface="Lato Light"/>
                <a:sym typeface="Lato Light"/>
              </a:rPr>
              <a:t>Data Processing </a:t>
            </a:r>
            <a:r>
              <a:rPr lang="en-US" sz="3099">
                <a:solidFill>
                  <a:schemeClr val="dk2"/>
                </a:solidFill>
                <a:latin typeface="Lato Light"/>
                <a:ea typeface="Lato Light"/>
                <a:cs typeface="Lato Light"/>
                <a:sym typeface="Lato Light"/>
              </a:rPr>
              <a:t>- How are you processing the data? How are you querying the data? Spark notebooks (data engineering &amp; data analytics) </a:t>
            </a:r>
            <a:endParaRPr sz="3099">
              <a:solidFill>
                <a:schemeClr val="dk2"/>
              </a:solidFill>
              <a:latin typeface="Lato Light"/>
              <a:ea typeface="Lato Light"/>
              <a:cs typeface="Lato Light"/>
              <a:sym typeface="Lato Light"/>
            </a:endParaRPr>
          </a:p>
          <a:p>
            <a:pPr indent="-425386" lvl="0" marL="457200" marR="0" rtl="0" algn="l">
              <a:lnSpc>
                <a:spcPct val="150000"/>
              </a:lnSpc>
              <a:spcBef>
                <a:spcPts val="0"/>
              </a:spcBef>
              <a:spcAft>
                <a:spcPts val="0"/>
              </a:spcAft>
              <a:buClr>
                <a:schemeClr val="dk2"/>
              </a:buClr>
              <a:buSzPts val="3099"/>
              <a:buFont typeface="Lato Light"/>
              <a:buAutoNum type="arabicPeriod"/>
            </a:pPr>
            <a:r>
              <a:rPr lang="en-US" sz="3099" u="sng">
                <a:solidFill>
                  <a:schemeClr val="dk2"/>
                </a:solidFill>
                <a:latin typeface="Lato Light"/>
                <a:ea typeface="Lato Light"/>
                <a:cs typeface="Lato Light"/>
                <a:sym typeface="Lato Light"/>
              </a:rPr>
              <a:t>Project Results</a:t>
            </a:r>
            <a:r>
              <a:rPr lang="en-US" sz="3099">
                <a:solidFill>
                  <a:schemeClr val="dk2"/>
                </a:solidFill>
                <a:latin typeface="Lato Light"/>
                <a:ea typeface="Lato Light"/>
                <a:cs typeface="Lato Light"/>
                <a:sym typeface="Lato Light"/>
              </a:rPr>
              <a:t> - Did you get any insights?</a:t>
            </a:r>
            <a:endParaRPr sz="3099">
              <a:solidFill>
                <a:schemeClr val="dk2"/>
              </a:solidFill>
              <a:latin typeface="Lato Light"/>
              <a:ea typeface="Lato Light"/>
              <a:cs typeface="Lato Light"/>
              <a:sym typeface="Lato Light"/>
            </a:endParaRPr>
          </a:p>
          <a:p>
            <a:pPr indent="-425386" lvl="0" marL="457200" marR="0" rtl="0" algn="l">
              <a:lnSpc>
                <a:spcPct val="150000"/>
              </a:lnSpc>
              <a:spcBef>
                <a:spcPts val="0"/>
              </a:spcBef>
              <a:spcAft>
                <a:spcPts val="0"/>
              </a:spcAft>
              <a:buClr>
                <a:schemeClr val="dk2"/>
              </a:buClr>
              <a:buSzPts val="3099"/>
              <a:buFont typeface="Lato Light"/>
              <a:buAutoNum type="arabicPeriod"/>
            </a:pPr>
            <a:r>
              <a:rPr lang="en-US" sz="3099" u="sng">
                <a:solidFill>
                  <a:schemeClr val="dk2"/>
                </a:solidFill>
                <a:latin typeface="Lato Light"/>
                <a:ea typeface="Lato Light"/>
                <a:cs typeface="Lato Light"/>
                <a:sym typeface="Lato Light"/>
              </a:rPr>
              <a:t>Conclusions</a:t>
            </a:r>
            <a:endParaRPr sz="3099" u="sng">
              <a:solidFill>
                <a:schemeClr val="dk2"/>
              </a:solidFill>
              <a:latin typeface="Lato Light"/>
              <a:ea typeface="Lato Light"/>
              <a:cs typeface="Lato Light"/>
              <a:sym typeface="Lato Light"/>
            </a:endParaRPr>
          </a:p>
          <a:p>
            <a:pPr indent="-425386" lvl="0" marL="457200" marR="0" rtl="0" algn="l">
              <a:lnSpc>
                <a:spcPct val="150000"/>
              </a:lnSpc>
              <a:spcBef>
                <a:spcPts val="0"/>
              </a:spcBef>
              <a:spcAft>
                <a:spcPts val="0"/>
              </a:spcAft>
              <a:buClr>
                <a:schemeClr val="dk2"/>
              </a:buClr>
              <a:buSzPts val="3099"/>
              <a:buFont typeface="Lato Light"/>
              <a:buAutoNum type="arabicPeriod"/>
            </a:pPr>
            <a:r>
              <a:rPr lang="en-US" sz="3099" u="sng">
                <a:solidFill>
                  <a:schemeClr val="dk2"/>
                </a:solidFill>
                <a:latin typeface="Lato Light"/>
                <a:ea typeface="Lato Light"/>
                <a:cs typeface="Lato Light"/>
                <a:sym typeface="Lato Light"/>
              </a:rPr>
              <a:t>References</a:t>
            </a:r>
            <a:r>
              <a:rPr lang="en-US" sz="3099">
                <a:solidFill>
                  <a:schemeClr val="dk2"/>
                </a:solidFill>
                <a:latin typeface="Lato Light"/>
                <a:ea typeface="Lato Light"/>
                <a:cs typeface="Lato Light"/>
                <a:sym typeface="Lato Light"/>
              </a:rPr>
              <a:t> </a:t>
            </a:r>
            <a:endParaRPr sz="3099">
              <a:solidFill>
                <a:schemeClr val="dk2"/>
              </a:solidFill>
              <a:latin typeface="Lato Light"/>
              <a:ea typeface="Lato Light"/>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3bcf97a713_1_63"/>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Summary</a:t>
            </a:r>
            <a:endParaRPr/>
          </a:p>
        </p:txBody>
      </p:sp>
      <p:sp>
        <p:nvSpPr>
          <p:cNvPr id="351" name="Google Shape;351;g13bcf97a713_1_63"/>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352" name="Google Shape;352;g13bcf97a713_1_63"/>
          <p:cNvSpPr txBox="1"/>
          <p:nvPr/>
        </p:nvSpPr>
        <p:spPr>
          <a:xfrm>
            <a:off x="2120875" y="3640125"/>
            <a:ext cx="19894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t>Conclusions from Data Overview:</a:t>
            </a:r>
            <a:endParaRPr sz="2800"/>
          </a:p>
          <a:p>
            <a:pPr indent="-406400" lvl="0" marL="914400" rtl="0" algn="l">
              <a:spcBef>
                <a:spcPts val="0"/>
              </a:spcBef>
              <a:spcAft>
                <a:spcPts val="0"/>
              </a:spcAft>
              <a:buSzPts val="2800"/>
              <a:buAutoNum type="arabicPeriod"/>
            </a:pPr>
            <a:r>
              <a:rPr b="1" lang="en-US" sz="2800" u="sng"/>
              <a:t>Number of users and date range: </a:t>
            </a:r>
            <a:r>
              <a:rPr lang="en-US" sz="2800"/>
              <a:t>Our data contains 33 uniqure person and tracked their activity records from 4/12/2016 to 5/9/2016, three of which gets </a:t>
            </a:r>
            <a:r>
              <a:rPr lang="en-US" sz="2800"/>
              <a:t>removed</a:t>
            </a:r>
            <a:r>
              <a:rPr lang="en-US" sz="2800"/>
              <a:t> because they have abnormal sleeping duration.</a:t>
            </a:r>
            <a:endParaRPr sz="2800"/>
          </a:p>
          <a:p>
            <a:pPr indent="-406400" lvl="0" marL="914400" rtl="0" algn="l">
              <a:spcBef>
                <a:spcPts val="0"/>
              </a:spcBef>
              <a:spcAft>
                <a:spcPts val="0"/>
              </a:spcAft>
              <a:buSzPts val="2800"/>
              <a:buAutoNum type="arabicPeriod"/>
            </a:pPr>
            <a:r>
              <a:rPr b="1" lang="en-US" sz="2800" u="sng"/>
              <a:t>Data Type: </a:t>
            </a:r>
            <a:r>
              <a:rPr lang="en-US" sz="2800"/>
              <a:t>Our data is pretty cleaned except the column type is string, this is due to the data ingestion, which consider all the columns as string when transferring the data</a:t>
            </a:r>
            <a:endParaRPr sz="2800"/>
          </a:p>
          <a:p>
            <a:pPr indent="-406400" lvl="0" marL="914400" rtl="0" algn="l">
              <a:spcBef>
                <a:spcPts val="0"/>
              </a:spcBef>
              <a:spcAft>
                <a:spcPts val="0"/>
              </a:spcAft>
              <a:buSzPts val="2800"/>
              <a:buAutoNum type="arabicPeriod"/>
            </a:pPr>
            <a:r>
              <a:rPr b="1" lang="en-US" sz="2800" u="sng"/>
              <a:t>Data Column Observation: </a:t>
            </a:r>
            <a:endParaRPr b="1" sz="2800" u="sng"/>
          </a:p>
          <a:p>
            <a:pPr indent="-406400" lvl="1" marL="1371600" rtl="0" algn="l">
              <a:spcBef>
                <a:spcPts val="0"/>
              </a:spcBef>
              <a:spcAft>
                <a:spcPts val="0"/>
              </a:spcAft>
              <a:buSzPts val="2800"/>
              <a:buAutoNum type="alphaLcPeriod"/>
            </a:pPr>
            <a:r>
              <a:rPr lang="en-US" sz="2800"/>
              <a:t>Heart rate data has a legit upper, low, and average rate, so we would consider all data from this resource is valid</a:t>
            </a:r>
            <a:endParaRPr b="1" sz="2800" u="sng"/>
          </a:p>
          <a:p>
            <a:pPr indent="-406400" lvl="1" marL="1371600" rtl="0" algn="l">
              <a:spcBef>
                <a:spcPts val="0"/>
              </a:spcBef>
              <a:spcAft>
                <a:spcPts val="0"/>
              </a:spcAft>
              <a:buSzPts val="2800"/>
              <a:buAutoNum type="alphaLcPeriod"/>
            </a:pPr>
            <a:r>
              <a:rPr lang="en-US" sz="2800"/>
              <a:t>The following users has a weird sleep behavior and only a few records: ('2320127002','7007744171','4558609924'). As a result, we decided to remove these values from our future analysis. This ends up with 30 users instead</a:t>
            </a:r>
            <a:endParaRPr sz="2800"/>
          </a:p>
        </p:txBody>
      </p:sp>
      <p:sp>
        <p:nvSpPr>
          <p:cNvPr id="353" name="Google Shape;353;g13bcf97a713_1_63"/>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KAUMU</a:t>
            </a:r>
            <a:endParaRPr b="1"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3bcf97a713_1_30"/>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Analysis and Visualization</a:t>
            </a:r>
            <a:endParaRPr/>
          </a:p>
        </p:txBody>
      </p:sp>
      <p:sp>
        <p:nvSpPr>
          <p:cNvPr id="359" name="Google Shape;359;g13bcf97a713_1_30"/>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360" name="Google Shape;360;g13bcf97a713_1_30"/>
          <p:cNvPicPr preferRelativeResize="0"/>
          <p:nvPr/>
        </p:nvPicPr>
        <p:blipFill>
          <a:blip r:embed="rId3">
            <a:alphaModFix/>
          </a:blip>
          <a:stretch>
            <a:fillRect/>
          </a:stretch>
        </p:blipFill>
        <p:spPr>
          <a:xfrm>
            <a:off x="1985472" y="1371800"/>
            <a:ext cx="17807875" cy="11582201"/>
          </a:xfrm>
          <a:prstGeom prst="rect">
            <a:avLst/>
          </a:prstGeom>
          <a:noFill/>
          <a:ln>
            <a:noFill/>
          </a:ln>
        </p:spPr>
      </p:pic>
      <p:sp>
        <p:nvSpPr>
          <p:cNvPr id="361" name="Google Shape;361;g13bcf97a713_1_30"/>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Zhizheng</a:t>
            </a:r>
            <a:endParaRPr b="1"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3bcf97a713_1_154"/>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Analysis and Visualization</a:t>
            </a:r>
            <a:endParaRPr/>
          </a:p>
        </p:txBody>
      </p:sp>
      <p:sp>
        <p:nvSpPr>
          <p:cNvPr id="367" name="Google Shape;367;g13bcf97a713_1_154"/>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368" name="Google Shape;368;g13bcf97a713_1_154"/>
          <p:cNvPicPr preferRelativeResize="0"/>
          <p:nvPr/>
        </p:nvPicPr>
        <p:blipFill>
          <a:blip r:embed="rId3">
            <a:alphaModFix/>
          </a:blip>
          <a:stretch>
            <a:fillRect/>
          </a:stretch>
        </p:blipFill>
        <p:spPr>
          <a:xfrm>
            <a:off x="2120863" y="8216575"/>
            <a:ext cx="9734550" cy="3228975"/>
          </a:xfrm>
          <a:prstGeom prst="rect">
            <a:avLst/>
          </a:prstGeom>
          <a:noFill/>
          <a:ln>
            <a:noFill/>
          </a:ln>
        </p:spPr>
      </p:pic>
      <p:pic>
        <p:nvPicPr>
          <p:cNvPr id="369" name="Google Shape;369;g13bcf97a713_1_154"/>
          <p:cNvPicPr preferRelativeResize="0"/>
          <p:nvPr/>
        </p:nvPicPr>
        <p:blipFill>
          <a:blip r:embed="rId4">
            <a:alphaModFix/>
          </a:blip>
          <a:stretch>
            <a:fillRect/>
          </a:stretch>
        </p:blipFill>
        <p:spPr>
          <a:xfrm>
            <a:off x="14289030" y="3988250"/>
            <a:ext cx="7202175" cy="2708783"/>
          </a:xfrm>
          <a:prstGeom prst="rect">
            <a:avLst/>
          </a:prstGeom>
          <a:noFill/>
          <a:ln>
            <a:noFill/>
          </a:ln>
        </p:spPr>
      </p:pic>
      <p:pic>
        <p:nvPicPr>
          <p:cNvPr id="370" name="Google Shape;370;g13bcf97a713_1_154"/>
          <p:cNvPicPr preferRelativeResize="0"/>
          <p:nvPr/>
        </p:nvPicPr>
        <p:blipFill>
          <a:blip r:embed="rId5">
            <a:alphaModFix/>
          </a:blip>
          <a:stretch>
            <a:fillRect/>
          </a:stretch>
        </p:blipFill>
        <p:spPr>
          <a:xfrm>
            <a:off x="2120875" y="4133850"/>
            <a:ext cx="10782300" cy="3248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3bcf97a713_1_162"/>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Analysis and Visualization</a:t>
            </a:r>
            <a:endParaRPr/>
          </a:p>
        </p:txBody>
      </p:sp>
      <p:sp>
        <p:nvSpPr>
          <p:cNvPr id="376" name="Google Shape;376;g13bcf97a713_1_162"/>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377" name="Google Shape;377;g13bcf97a713_1_162"/>
          <p:cNvPicPr preferRelativeResize="0"/>
          <p:nvPr/>
        </p:nvPicPr>
        <p:blipFill>
          <a:blip r:embed="rId3">
            <a:alphaModFix/>
          </a:blip>
          <a:stretch>
            <a:fillRect/>
          </a:stretch>
        </p:blipFill>
        <p:spPr>
          <a:xfrm>
            <a:off x="11652500" y="8289600"/>
            <a:ext cx="10885150" cy="4117525"/>
          </a:xfrm>
          <a:prstGeom prst="rect">
            <a:avLst/>
          </a:prstGeom>
          <a:noFill/>
          <a:ln>
            <a:noFill/>
          </a:ln>
        </p:spPr>
      </p:pic>
      <p:pic>
        <p:nvPicPr>
          <p:cNvPr id="378" name="Google Shape;378;g13bcf97a713_1_162"/>
          <p:cNvPicPr preferRelativeResize="0"/>
          <p:nvPr/>
        </p:nvPicPr>
        <p:blipFill>
          <a:blip r:embed="rId4">
            <a:alphaModFix/>
          </a:blip>
          <a:stretch>
            <a:fillRect/>
          </a:stretch>
        </p:blipFill>
        <p:spPr>
          <a:xfrm>
            <a:off x="2634775" y="3593325"/>
            <a:ext cx="10106025" cy="5800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13bcf97a713_1_170"/>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Analysis and Visualization</a:t>
            </a:r>
            <a:endParaRPr/>
          </a:p>
        </p:txBody>
      </p:sp>
      <p:sp>
        <p:nvSpPr>
          <p:cNvPr id="384" name="Google Shape;384;g13bcf97a713_1_170"/>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385" name="Google Shape;385;g13bcf97a713_1_170"/>
          <p:cNvPicPr preferRelativeResize="0"/>
          <p:nvPr/>
        </p:nvPicPr>
        <p:blipFill>
          <a:blip r:embed="rId3">
            <a:alphaModFix/>
          </a:blip>
          <a:stretch>
            <a:fillRect/>
          </a:stretch>
        </p:blipFill>
        <p:spPr>
          <a:xfrm>
            <a:off x="4051800" y="3429725"/>
            <a:ext cx="8810625" cy="3409950"/>
          </a:xfrm>
          <a:prstGeom prst="rect">
            <a:avLst/>
          </a:prstGeom>
          <a:noFill/>
          <a:ln>
            <a:noFill/>
          </a:ln>
        </p:spPr>
      </p:pic>
      <p:pic>
        <p:nvPicPr>
          <p:cNvPr id="386" name="Google Shape;386;g13bcf97a713_1_170"/>
          <p:cNvPicPr preferRelativeResize="0"/>
          <p:nvPr/>
        </p:nvPicPr>
        <p:blipFill>
          <a:blip r:embed="rId4">
            <a:alphaModFix/>
          </a:blip>
          <a:stretch>
            <a:fillRect/>
          </a:stretch>
        </p:blipFill>
        <p:spPr>
          <a:xfrm>
            <a:off x="3779075" y="7755600"/>
            <a:ext cx="8324850" cy="267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3bcf97a713_1_178"/>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Analysis and Visualization</a:t>
            </a:r>
            <a:endParaRPr/>
          </a:p>
        </p:txBody>
      </p:sp>
      <p:sp>
        <p:nvSpPr>
          <p:cNvPr id="392" name="Google Shape;392;g13bcf97a713_1_178"/>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393" name="Google Shape;393;g13bcf97a713_1_178"/>
          <p:cNvPicPr preferRelativeResize="0"/>
          <p:nvPr/>
        </p:nvPicPr>
        <p:blipFill>
          <a:blip r:embed="rId3">
            <a:alphaModFix/>
          </a:blip>
          <a:stretch>
            <a:fillRect/>
          </a:stretch>
        </p:blipFill>
        <p:spPr>
          <a:xfrm>
            <a:off x="2120875" y="4002375"/>
            <a:ext cx="8305800" cy="5276850"/>
          </a:xfrm>
          <a:prstGeom prst="rect">
            <a:avLst/>
          </a:prstGeom>
          <a:noFill/>
          <a:ln>
            <a:noFill/>
          </a:ln>
        </p:spPr>
      </p:pic>
      <p:pic>
        <p:nvPicPr>
          <p:cNvPr id="394" name="Google Shape;394;g13bcf97a713_1_178"/>
          <p:cNvPicPr preferRelativeResize="0"/>
          <p:nvPr/>
        </p:nvPicPr>
        <p:blipFill>
          <a:blip r:embed="rId4">
            <a:alphaModFix/>
          </a:blip>
          <a:stretch>
            <a:fillRect/>
          </a:stretch>
        </p:blipFill>
        <p:spPr>
          <a:xfrm>
            <a:off x="12211475" y="4002375"/>
            <a:ext cx="10883000" cy="5827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3bcf97a713_1_187"/>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Analysis and Visualization</a:t>
            </a:r>
            <a:endParaRPr/>
          </a:p>
        </p:txBody>
      </p:sp>
      <p:sp>
        <p:nvSpPr>
          <p:cNvPr id="400" name="Google Shape;400;g13bcf97a713_1_187"/>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401" name="Google Shape;401;g13bcf97a713_1_187"/>
          <p:cNvPicPr preferRelativeResize="0"/>
          <p:nvPr/>
        </p:nvPicPr>
        <p:blipFill>
          <a:blip r:embed="rId3">
            <a:alphaModFix/>
          </a:blip>
          <a:stretch>
            <a:fillRect/>
          </a:stretch>
        </p:blipFill>
        <p:spPr>
          <a:xfrm>
            <a:off x="2120875" y="4902225"/>
            <a:ext cx="10801350" cy="4781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3bcf97a713_1_195"/>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Analysis and Visualization</a:t>
            </a:r>
            <a:endParaRPr/>
          </a:p>
        </p:txBody>
      </p:sp>
      <p:sp>
        <p:nvSpPr>
          <p:cNvPr id="407" name="Google Shape;407;g13bcf97a713_1_195"/>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408" name="Google Shape;408;g13bcf97a713_1_195"/>
          <p:cNvPicPr preferRelativeResize="0"/>
          <p:nvPr/>
        </p:nvPicPr>
        <p:blipFill>
          <a:blip r:embed="rId3">
            <a:alphaModFix/>
          </a:blip>
          <a:stretch>
            <a:fillRect/>
          </a:stretch>
        </p:blipFill>
        <p:spPr>
          <a:xfrm>
            <a:off x="2634775" y="4297975"/>
            <a:ext cx="6800850" cy="3257550"/>
          </a:xfrm>
          <a:prstGeom prst="rect">
            <a:avLst/>
          </a:prstGeom>
          <a:noFill/>
          <a:ln>
            <a:noFill/>
          </a:ln>
        </p:spPr>
      </p:pic>
      <p:pic>
        <p:nvPicPr>
          <p:cNvPr id="409" name="Google Shape;409;g13bcf97a713_1_195"/>
          <p:cNvPicPr preferRelativeResize="0"/>
          <p:nvPr/>
        </p:nvPicPr>
        <p:blipFill>
          <a:blip r:embed="rId4">
            <a:alphaModFix/>
          </a:blip>
          <a:stretch>
            <a:fillRect/>
          </a:stretch>
        </p:blipFill>
        <p:spPr>
          <a:xfrm>
            <a:off x="10814175" y="4481513"/>
            <a:ext cx="9753600" cy="4752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3bcf97a713_1_203"/>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Processing: Data Analysis and Visualization</a:t>
            </a:r>
            <a:endParaRPr/>
          </a:p>
        </p:txBody>
      </p:sp>
      <p:sp>
        <p:nvSpPr>
          <p:cNvPr id="415" name="Google Shape;415;g13bcf97a713_1_203"/>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416" name="Google Shape;416;g13bcf97a713_1_203"/>
          <p:cNvPicPr preferRelativeResize="0"/>
          <p:nvPr/>
        </p:nvPicPr>
        <p:blipFill>
          <a:blip r:embed="rId3">
            <a:alphaModFix/>
          </a:blip>
          <a:stretch>
            <a:fillRect/>
          </a:stretch>
        </p:blipFill>
        <p:spPr>
          <a:xfrm>
            <a:off x="2120875" y="5738313"/>
            <a:ext cx="7562850" cy="5924550"/>
          </a:xfrm>
          <a:prstGeom prst="rect">
            <a:avLst/>
          </a:prstGeom>
          <a:noFill/>
          <a:ln>
            <a:noFill/>
          </a:ln>
        </p:spPr>
      </p:pic>
      <p:pic>
        <p:nvPicPr>
          <p:cNvPr id="417" name="Google Shape;417;g13bcf97a713_1_203"/>
          <p:cNvPicPr preferRelativeResize="0"/>
          <p:nvPr/>
        </p:nvPicPr>
        <p:blipFill>
          <a:blip r:embed="rId4">
            <a:alphaModFix/>
          </a:blip>
          <a:stretch>
            <a:fillRect/>
          </a:stretch>
        </p:blipFill>
        <p:spPr>
          <a:xfrm>
            <a:off x="10127588" y="3157050"/>
            <a:ext cx="4429125" cy="2581275"/>
          </a:xfrm>
          <a:prstGeom prst="rect">
            <a:avLst/>
          </a:prstGeom>
          <a:noFill/>
          <a:ln>
            <a:noFill/>
          </a:ln>
        </p:spPr>
      </p:pic>
      <p:pic>
        <p:nvPicPr>
          <p:cNvPr id="418" name="Google Shape;418;g13bcf97a713_1_203"/>
          <p:cNvPicPr preferRelativeResize="0"/>
          <p:nvPr/>
        </p:nvPicPr>
        <p:blipFill>
          <a:blip r:embed="rId5">
            <a:alphaModFix/>
          </a:blip>
          <a:stretch>
            <a:fillRect/>
          </a:stretch>
        </p:blipFill>
        <p:spPr>
          <a:xfrm>
            <a:off x="16456025" y="5263525"/>
            <a:ext cx="6400800" cy="557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3bcf97a713_1_69"/>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Data Analysis Summarization</a:t>
            </a:r>
            <a:endParaRPr/>
          </a:p>
        </p:txBody>
      </p:sp>
      <p:sp>
        <p:nvSpPr>
          <p:cNvPr id="424" name="Google Shape;424;g13bcf97a713_1_69"/>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425" name="Google Shape;425;g13bcf97a713_1_69"/>
          <p:cNvSpPr txBox="1"/>
          <p:nvPr/>
        </p:nvSpPr>
        <p:spPr>
          <a:xfrm>
            <a:off x="2120875" y="3640125"/>
            <a:ext cx="19894500" cy="880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t>Conclusions from Data Analysis:</a:t>
            </a:r>
            <a:endParaRPr sz="2800"/>
          </a:p>
          <a:p>
            <a:pPr indent="-406400" lvl="0" marL="914400" rtl="0" algn="l">
              <a:spcBef>
                <a:spcPts val="0"/>
              </a:spcBef>
              <a:spcAft>
                <a:spcPts val="0"/>
              </a:spcAft>
              <a:buSzPts val="2800"/>
              <a:buAutoNum type="arabicPeriod"/>
            </a:pPr>
            <a:r>
              <a:rPr b="1" lang="en-US" sz="2800" u="sng"/>
              <a:t>User participation rate: </a:t>
            </a:r>
            <a:endParaRPr b="1" sz="2800" u="sng"/>
          </a:p>
          <a:p>
            <a:pPr indent="-406400" lvl="1" marL="1371600" rtl="0" algn="l">
              <a:spcBef>
                <a:spcPts val="0"/>
              </a:spcBef>
              <a:spcAft>
                <a:spcPts val="0"/>
              </a:spcAft>
              <a:buSzPts val="2800"/>
              <a:buAutoNum type="alphaLcPeriod"/>
            </a:pPr>
            <a:r>
              <a:rPr lang="en-US" sz="2800"/>
              <a:t>We see active users has been going through a downward trend, the more the date, the less active users engaged in this app.</a:t>
            </a:r>
            <a:endParaRPr sz="2800"/>
          </a:p>
          <a:p>
            <a:pPr indent="-406400" lvl="0" marL="914400" rtl="0" algn="l">
              <a:spcBef>
                <a:spcPts val="0"/>
              </a:spcBef>
              <a:spcAft>
                <a:spcPts val="0"/>
              </a:spcAft>
              <a:buSzPts val="2800"/>
              <a:buAutoNum type="arabicPeriod"/>
            </a:pPr>
            <a:r>
              <a:rPr b="1" lang="en-US" sz="2800" u="sng"/>
              <a:t>User behavior analysis:</a:t>
            </a:r>
            <a:endParaRPr b="1" sz="2800" u="sng"/>
          </a:p>
          <a:p>
            <a:pPr indent="-406400" lvl="1" marL="1371600" rtl="0" algn="l">
              <a:spcBef>
                <a:spcPts val="0"/>
              </a:spcBef>
              <a:spcAft>
                <a:spcPts val="0"/>
              </a:spcAft>
              <a:buSzPts val="2800"/>
              <a:buAutoNum type="alphaLcPeriod"/>
            </a:pPr>
            <a:r>
              <a:rPr b="1" lang="en-US" sz="2800" u="sng"/>
              <a:t>Activity rate: </a:t>
            </a:r>
            <a:r>
              <a:rPr lang="en-US" sz="2800"/>
              <a:t>The percentage of the type of active minutes shows that very active minutes only a small percentage out of all the tracked minutes, this makes sense as users can only be very active to a limited time</a:t>
            </a:r>
            <a:endParaRPr b="1" sz="2800" u="sng"/>
          </a:p>
          <a:p>
            <a:pPr indent="-406400" lvl="1" marL="1371600" rtl="0" algn="l">
              <a:spcBef>
                <a:spcPts val="0"/>
              </a:spcBef>
              <a:spcAft>
                <a:spcPts val="0"/>
              </a:spcAft>
              <a:buSzPts val="2800"/>
              <a:buAutoNum type="alphaLcPeriod"/>
            </a:pPr>
            <a:r>
              <a:rPr b="1" lang="en-US" sz="2800" u="sng"/>
              <a:t>D</a:t>
            </a:r>
            <a:r>
              <a:rPr b="1" lang="en-US" sz="2800" u="sng"/>
              <a:t>ay of week: </a:t>
            </a:r>
            <a:r>
              <a:rPr lang="en-US" sz="2800"/>
              <a:t>F</a:t>
            </a:r>
            <a:r>
              <a:rPr lang="en-US" sz="2800"/>
              <a:t>rom day of the week perspective, we see Sunday is the day that users burned the least calories and walked least amount of steps. This could because users are tend to do personal things at home instead of going out.</a:t>
            </a:r>
            <a:endParaRPr sz="2800"/>
          </a:p>
          <a:p>
            <a:pPr indent="-406400" lvl="0" marL="914400" rtl="0" algn="l">
              <a:spcBef>
                <a:spcPts val="0"/>
              </a:spcBef>
              <a:spcAft>
                <a:spcPts val="0"/>
              </a:spcAft>
              <a:buSzPts val="2800"/>
              <a:buAutoNum type="arabicPeriod"/>
            </a:pPr>
            <a:r>
              <a:rPr b="1" lang="en-US" sz="2800" u="sng"/>
              <a:t>Feature correlation: </a:t>
            </a:r>
            <a:endParaRPr b="1" sz="2800" u="sng"/>
          </a:p>
          <a:p>
            <a:pPr indent="-406400" lvl="1" marL="1371600" rtl="0" algn="l">
              <a:spcBef>
                <a:spcPts val="0"/>
              </a:spcBef>
              <a:spcAft>
                <a:spcPts val="0"/>
              </a:spcAft>
              <a:buSzPts val="2800"/>
              <a:buAutoNum type="alphaLcPeriod"/>
            </a:pPr>
            <a:r>
              <a:rPr lang="en-US" sz="2800"/>
              <a:t>The correlation between percentage of very active distance for a users would impact the distance a user travel is 0.3, which indicates that there may be other factors that impacts distance a user travel while percentage of very active distance only make a marginal contribution</a:t>
            </a:r>
            <a:endParaRPr sz="2800"/>
          </a:p>
          <a:p>
            <a:pPr indent="-406400" lvl="1" marL="1371600" rtl="0" algn="l">
              <a:spcBef>
                <a:spcPts val="0"/>
              </a:spcBef>
              <a:spcAft>
                <a:spcPts val="0"/>
              </a:spcAft>
              <a:buSzPts val="2800"/>
              <a:buAutoNum type="alphaLcPeriod"/>
            </a:pPr>
            <a:r>
              <a:rPr lang="en-US" sz="2800"/>
              <a:t>The correlation between Step Total and Calories burned is 0.577, this is an indication that there is some correlation between these two factors. This shows that we are somewhat able to conclude the more we walk, the more calories get burned</a:t>
            </a:r>
            <a:endParaRPr b="1" sz="2800" u="sng"/>
          </a:p>
          <a:p>
            <a:pPr indent="-406400" lvl="1" marL="1371600" rtl="0" algn="l">
              <a:spcBef>
                <a:spcPts val="0"/>
              </a:spcBef>
              <a:spcAft>
                <a:spcPts val="0"/>
              </a:spcAft>
              <a:buSzPts val="2800"/>
              <a:buAutoNum type="alphaLcPeriod"/>
            </a:pPr>
            <a:r>
              <a:rPr lang="en-US" sz="2800"/>
              <a:t>Very active distance under very active minutes shows that users would walk from 78 metres to 108 metres We see there is no correlation between total minutes sleep and calories burnt.</a:t>
            </a:r>
            <a:endParaRPr sz="2800"/>
          </a:p>
          <a:p>
            <a:pPr indent="-406400" lvl="1" marL="1371600" rtl="0" algn="l">
              <a:spcBef>
                <a:spcPts val="0"/>
              </a:spcBef>
              <a:spcAft>
                <a:spcPts val="0"/>
              </a:spcAft>
              <a:buSzPts val="2800"/>
              <a:buAutoNum type="alphaLcPeriod"/>
            </a:pPr>
            <a:r>
              <a:rPr lang="en-US" sz="2800"/>
              <a:t>If we break Heart Rate, Calories, Intensity, and Step Total down to hourly perspective, we see factors have strong correlation between each other [0.59, 0.88]. In this case, these factors are relevant for further analysis.</a:t>
            </a:r>
            <a:endParaRPr sz="2800"/>
          </a:p>
        </p:txBody>
      </p:sp>
      <p:sp>
        <p:nvSpPr>
          <p:cNvPr id="426" name="Google Shape;426;g13bcf97a713_1_69"/>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Zhizheng</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2"/>
          <p:cNvSpPr txBox="1"/>
          <p:nvPr/>
        </p:nvSpPr>
        <p:spPr>
          <a:xfrm>
            <a:off x="1975977" y="1684302"/>
            <a:ext cx="3070071"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Arial"/>
                <a:ea typeface="Arial"/>
                <a:cs typeface="Arial"/>
                <a:sym typeface="Arial"/>
              </a:rPr>
              <a:t>Outline</a:t>
            </a:r>
            <a:endParaRPr/>
          </a:p>
        </p:txBody>
      </p:sp>
      <p:sp>
        <p:nvSpPr>
          <p:cNvPr id="41" name="Google Shape;41;p2"/>
          <p:cNvSpPr/>
          <p:nvPr/>
        </p:nvSpPr>
        <p:spPr>
          <a:xfrm>
            <a:off x="1975973" y="3538878"/>
            <a:ext cx="9031800" cy="7323300"/>
          </a:xfrm>
          <a:prstGeom prst="roundRect">
            <a:avLst>
              <a:gd fmla="val 10513" name="adj"/>
            </a:avLst>
          </a:prstGeom>
          <a:solidFill>
            <a:srgbClr val="F2F2F2"/>
          </a:solidFill>
          <a:ln>
            <a:noFill/>
          </a:ln>
        </p:spPr>
        <p:txBody>
          <a:bodyPr anchorCtr="0" anchor="t" bIns="243775" lIns="487550" spcFirstLastPara="1" rIns="487550" wrap="square" tIns="243775">
            <a:noAutofit/>
          </a:bodyPr>
          <a:lstStyle/>
          <a:p>
            <a:pPr indent="0" lvl="0" marL="0" marR="0" rtl="0" algn="l">
              <a:spcBef>
                <a:spcPts val="0"/>
              </a:spcBef>
              <a:spcAft>
                <a:spcPts val="0"/>
              </a:spcAft>
              <a:buNone/>
            </a:pPr>
            <a:r>
              <a:t/>
            </a:r>
            <a:endParaRPr sz="3599">
              <a:solidFill>
                <a:schemeClr val="dk1"/>
              </a:solidFill>
              <a:latin typeface="Lato Light"/>
              <a:ea typeface="Lato Light"/>
              <a:cs typeface="Lato Light"/>
              <a:sym typeface="Lato Light"/>
            </a:endParaRPr>
          </a:p>
        </p:txBody>
      </p:sp>
      <p:sp>
        <p:nvSpPr>
          <p:cNvPr id="42" name="Google Shape;42;p2"/>
          <p:cNvSpPr/>
          <p:nvPr/>
        </p:nvSpPr>
        <p:spPr>
          <a:xfrm>
            <a:off x="2974797" y="3939174"/>
            <a:ext cx="5732400" cy="5496000"/>
          </a:xfrm>
          <a:prstGeom prst="rect">
            <a:avLst/>
          </a:prstGeom>
          <a:noFill/>
          <a:ln>
            <a:noFill/>
          </a:ln>
        </p:spPr>
        <p:txBody>
          <a:bodyPr anchorCtr="0" anchor="t" bIns="45700" lIns="91425" spcFirstLastPara="1" rIns="91425" wrap="square" tIns="45700">
            <a:spAutoFit/>
          </a:bodyPr>
          <a:lstStyle/>
          <a:p>
            <a:pPr indent="-603250" lvl="0" marL="514350" marR="0" rtl="0" algn="l">
              <a:lnSpc>
                <a:spcPct val="150000"/>
              </a:lnSpc>
              <a:spcBef>
                <a:spcPts val="0"/>
              </a:spcBef>
              <a:spcAft>
                <a:spcPts val="0"/>
              </a:spcAft>
              <a:buClr>
                <a:schemeClr val="dk2"/>
              </a:buClr>
              <a:buSzPts val="4599"/>
              <a:buFont typeface="Poppins"/>
              <a:buAutoNum type="arabicPeriod"/>
            </a:pPr>
            <a:r>
              <a:rPr b="1" lang="en-US" sz="4599">
                <a:solidFill>
                  <a:schemeClr val="dk2"/>
                </a:solidFill>
                <a:latin typeface="Poppins"/>
                <a:ea typeface="Poppins"/>
                <a:cs typeface="Poppins"/>
                <a:sym typeface="Poppins"/>
              </a:rPr>
              <a:t>Introduction</a:t>
            </a:r>
            <a:endParaRPr sz="2800"/>
          </a:p>
          <a:p>
            <a:pPr indent="-603250" lvl="0" marL="514350" marR="0" rtl="0" algn="l">
              <a:lnSpc>
                <a:spcPct val="150000"/>
              </a:lnSpc>
              <a:spcBef>
                <a:spcPts val="0"/>
              </a:spcBef>
              <a:spcAft>
                <a:spcPts val="0"/>
              </a:spcAft>
              <a:buClr>
                <a:schemeClr val="dk2"/>
              </a:buClr>
              <a:buSzPts val="4599"/>
              <a:buFont typeface="Poppins"/>
              <a:buAutoNum type="arabicPeriod"/>
            </a:pPr>
            <a:r>
              <a:rPr b="1" lang="en-US" sz="4599">
                <a:solidFill>
                  <a:schemeClr val="dk2"/>
                </a:solidFill>
                <a:latin typeface="Poppins"/>
                <a:ea typeface="Poppins"/>
                <a:cs typeface="Poppins"/>
                <a:sym typeface="Poppins"/>
              </a:rPr>
              <a:t>Overview</a:t>
            </a:r>
            <a:endParaRPr sz="2800"/>
          </a:p>
          <a:p>
            <a:pPr indent="-603250" lvl="0" marL="514350" marR="0" rtl="0" algn="l">
              <a:lnSpc>
                <a:spcPct val="150000"/>
              </a:lnSpc>
              <a:spcBef>
                <a:spcPts val="0"/>
              </a:spcBef>
              <a:spcAft>
                <a:spcPts val="0"/>
              </a:spcAft>
              <a:buClr>
                <a:schemeClr val="dk2"/>
              </a:buClr>
              <a:buSzPts val="4599"/>
              <a:buFont typeface="Poppins"/>
              <a:buAutoNum type="arabicPeriod"/>
            </a:pPr>
            <a:r>
              <a:rPr b="1" lang="en-US" sz="4599">
                <a:solidFill>
                  <a:schemeClr val="dk2"/>
                </a:solidFill>
                <a:latin typeface="Poppins"/>
                <a:ea typeface="Poppins"/>
                <a:cs typeface="Poppins"/>
                <a:sym typeface="Poppins"/>
              </a:rPr>
              <a:t>Data Ingestion</a:t>
            </a:r>
            <a:endParaRPr sz="2800"/>
          </a:p>
          <a:p>
            <a:pPr indent="-603250" lvl="0" marL="514350" marR="0" rtl="0" algn="l">
              <a:lnSpc>
                <a:spcPct val="150000"/>
              </a:lnSpc>
              <a:spcBef>
                <a:spcPts val="0"/>
              </a:spcBef>
              <a:spcAft>
                <a:spcPts val="0"/>
              </a:spcAft>
              <a:buClr>
                <a:schemeClr val="dk2"/>
              </a:buClr>
              <a:buSzPts val="4599"/>
              <a:buFont typeface="Poppins"/>
              <a:buAutoNum type="arabicPeriod"/>
            </a:pPr>
            <a:r>
              <a:rPr b="1" lang="en-US" sz="4599">
                <a:solidFill>
                  <a:schemeClr val="dk2"/>
                </a:solidFill>
                <a:latin typeface="Poppins"/>
                <a:ea typeface="Poppins"/>
                <a:cs typeface="Poppins"/>
                <a:sym typeface="Poppins"/>
              </a:rPr>
              <a:t>Data Processing</a:t>
            </a:r>
            <a:endParaRPr sz="2800"/>
          </a:p>
          <a:p>
            <a:pPr indent="-603250" lvl="0" marL="514350" marR="0" rtl="0" algn="l">
              <a:lnSpc>
                <a:spcPct val="150000"/>
              </a:lnSpc>
              <a:spcBef>
                <a:spcPts val="0"/>
              </a:spcBef>
              <a:spcAft>
                <a:spcPts val="0"/>
              </a:spcAft>
              <a:buClr>
                <a:schemeClr val="dk2"/>
              </a:buClr>
              <a:buSzPts val="4599"/>
              <a:buFont typeface="Poppins"/>
              <a:buAutoNum type="arabicPeriod"/>
            </a:pPr>
            <a:r>
              <a:rPr b="1" lang="en-US" sz="4599">
                <a:solidFill>
                  <a:schemeClr val="dk2"/>
                </a:solidFill>
                <a:latin typeface="Poppins"/>
                <a:ea typeface="Poppins"/>
                <a:cs typeface="Poppins"/>
                <a:sym typeface="Poppins"/>
              </a:rPr>
              <a:t>Conclusions</a:t>
            </a:r>
            <a:endParaRPr sz="2800"/>
          </a:p>
          <a:p>
            <a:pPr indent="-311213" lvl="0" marL="514350" marR="0" rtl="0" algn="l">
              <a:lnSpc>
                <a:spcPct val="150000"/>
              </a:lnSpc>
              <a:spcBef>
                <a:spcPts val="0"/>
              </a:spcBef>
              <a:spcAft>
                <a:spcPts val="0"/>
              </a:spcAft>
              <a:buClr>
                <a:schemeClr val="dk1"/>
              </a:buClr>
              <a:buSzPts val="3199"/>
              <a:buFont typeface="Calibri"/>
              <a:buNone/>
            </a:pPr>
            <a:r>
              <a:t/>
            </a:r>
            <a:endParaRPr b="1" sz="4599">
              <a:solidFill>
                <a:schemeClr val="dk2"/>
              </a:solidFill>
              <a:latin typeface="Poppins"/>
              <a:ea typeface="Poppins"/>
              <a:cs typeface="Poppins"/>
              <a:sym typeface="Poppins"/>
            </a:endParaRPr>
          </a:p>
        </p:txBody>
      </p:sp>
      <p:pic>
        <p:nvPicPr>
          <p:cNvPr descr="Deep dive into a custom Apache Nifi processor | by Mohammad Semnani | ITNEXT" id="43" name="Google Shape;43;p2"/>
          <p:cNvPicPr preferRelativeResize="0"/>
          <p:nvPr/>
        </p:nvPicPr>
        <p:blipFill rotWithShape="1">
          <a:blip r:embed="rId3">
            <a:alphaModFix/>
          </a:blip>
          <a:srcRect b="0" l="0" r="0" t="0"/>
          <a:stretch/>
        </p:blipFill>
        <p:spPr>
          <a:xfrm>
            <a:off x="12484267" y="3538867"/>
            <a:ext cx="4965533" cy="2093800"/>
          </a:xfrm>
          <a:prstGeom prst="rect">
            <a:avLst/>
          </a:prstGeom>
          <a:noFill/>
          <a:ln>
            <a:noFill/>
          </a:ln>
        </p:spPr>
      </p:pic>
      <p:pic>
        <p:nvPicPr>
          <p:cNvPr descr="Apache Spark - Wikipedia" id="44" name="Google Shape;44;p2"/>
          <p:cNvPicPr preferRelativeResize="0"/>
          <p:nvPr/>
        </p:nvPicPr>
        <p:blipFill rotWithShape="1">
          <a:blip r:embed="rId4">
            <a:alphaModFix/>
          </a:blip>
          <a:srcRect b="0" l="0" r="0" t="0"/>
          <a:stretch/>
        </p:blipFill>
        <p:spPr>
          <a:xfrm>
            <a:off x="12484267" y="5632667"/>
            <a:ext cx="5015586" cy="2603925"/>
          </a:xfrm>
          <a:prstGeom prst="rect">
            <a:avLst/>
          </a:prstGeom>
          <a:noFill/>
          <a:ln>
            <a:noFill/>
          </a:ln>
        </p:spPr>
      </p:pic>
      <p:sp>
        <p:nvSpPr>
          <p:cNvPr id="45" name="Google Shape;45;p2"/>
          <p:cNvSpPr/>
          <p:nvPr/>
        </p:nvSpPr>
        <p:spPr>
          <a:xfrm>
            <a:off x="2120884" y="1634348"/>
            <a:ext cx="513827" cy="99909"/>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46" name="Google Shape;46;p2"/>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3bcf97a713_1_75"/>
          <p:cNvSpPr txBox="1"/>
          <p:nvPr/>
        </p:nvSpPr>
        <p:spPr>
          <a:xfrm>
            <a:off x="1985474" y="1634350"/>
            <a:ext cx="195057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chemeClr val="dk2"/>
                </a:solidFill>
                <a:latin typeface="Poppins"/>
                <a:ea typeface="Poppins"/>
                <a:cs typeface="Poppins"/>
                <a:sym typeface="Poppins"/>
              </a:rPr>
              <a:t>Recommendations</a:t>
            </a:r>
            <a:endParaRPr/>
          </a:p>
        </p:txBody>
      </p:sp>
      <p:sp>
        <p:nvSpPr>
          <p:cNvPr id="432" name="Google Shape;432;g13bcf97a713_1_75"/>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433" name="Google Shape;433;g13bcf97a713_1_75"/>
          <p:cNvSpPr txBox="1"/>
          <p:nvPr/>
        </p:nvSpPr>
        <p:spPr>
          <a:xfrm>
            <a:off x="2120875" y="3640125"/>
            <a:ext cx="198945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t>Recommendations</a:t>
            </a:r>
            <a:r>
              <a:rPr lang="en-US" sz="2800"/>
              <a:t>:</a:t>
            </a:r>
            <a:endParaRPr sz="2800"/>
          </a:p>
          <a:p>
            <a:pPr indent="-406400" lvl="0" marL="914400" rtl="0" algn="l">
              <a:spcBef>
                <a:spcPts val="0"/>
              </a:spcBef>
              <a:spcAft>
                <a:spcPts val="0"/>
              </a:spcAft>
              <a:buSzPts val="2800"/>
              <a:buAutoNum type="arabicPeriod"/>
            </a:pPr>
            <a:r>
              <a:rPr b="1" lang="en-US" sz="2800" u="sng"/>
              <a:t>User Retention: </a:t>
            </a:r>
            <a:r>
              <a:rPr lang="en-US" sz="2800"/>
              <a:t>Users retention is always important for us to have a quality data analysis; hence, we need to work on how to engage our users to keep using our app.</a:t>
            </a:r>
            <a:endParaRPr sz="2800"/>
          </a:p>
          <a:p>
            <a:pPr indent="-406400" lvl="0" marL="914400" rtl="0" algn="l">
              <a:spcBef>
                <a:spcPts val="0"/>
              </a:spcBef>
              <a:spcAft>
                <a:spcPts val="0"/>
              </a:spcAft>
              <a:buSzPts val="2800"/>
              <a:buAutoNum type="arabicPeriod"/>
            </a:pPr>
            <a:r>
              <a:rPr b="1" lang="en-US" sz="2800" u="sng"/>
              <a:t>Future Data Analysis strategy: </a:t>
            </a:r>
            <a:r>
              <a:rPr lang="en-US" sz="2800"/>
              <a:t>If we look down the data to hourly data, not only see a stronger correlation between step total and calories compare to daily perspective, but all the factors is more accurate. Hence, we should consider our future data analysis would focus on hourly basis, or even minutes basis if possible</a:t>
            </a:r>
            <a:endParaRPr sz="2800"/>
          </a:p>
          <a:p>
            <a:pPr indent="-406400" lvl="0" marL="914400" rtl="0" algn="l">
              <a:spcBef>
                <a:spcPts val="0"/>
              </a:spcBef>
              <a:spcAft>
                <a:spcPts val="0"/>
              </a:spcAft>
              <a:buSzPts val="2800"/>
              <a:buAutoNum type="arabicPeriod"/>
            </a:pPr>
            <a:r>
              <a:rPr b="1" lang="en-US" sz="2800" u="sng"/>
              <a:t>User Segmentation: </a:t>
            </a:r>
            <a:r>
              <a:rPr lang="en-US" sz="2800"/>
              <a:t>Distance traveled by very active users is at around 100 meters. In this case, we might consider to have another level to differentiate people who are walking fast and who actually running/jogging</a:t>
            </a:r>
            <a:endParaRPr sz="2800"/>
          </a:p>
        </p:txBody>
      </p:sp>
      <p:sp>
        <p:nvSpPr>
          <p:cNvPr id="434" name="Google Shape;434;g13bcf97a713_1_75"/>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Zhizheng</a:t>
            </a:r>
            <a:endParaRPr b="1"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aphicFrame>
        <p:nvGraphicFramePr>
          <p:cNvPr id="439" name="Google Shape;439;p8"/>
          <p:cNvGraphicFramePr/>
          <p:nvPr/>
        </p:nvGraphicFramePr>
        <p:xfrm>
          <a:off x="12188825" y="3837862"/>
          <a:ext cx="11025241" cy="8515350"/>
        </p:xfrm>
        <a:graphic>
          <a:graphicData uri="http://schemas.openxmlformats.org/drawingml/2006/chart">
            <c:chart r:id="rId3"/>
          </a:graphicData>
        </a:graphic>
      </p:graphicFrame>
      <p:graphicFrame>
        <p:nvGraphicFramePr>
          <p:cNvPr id="440" name="Google Shape;440;p8"/>
          <p:cNvGraphicFramePr/>
          <p:nvPr/>
        </p:nvGraphicFramePr>
        <p:xfrm>
          <a:off x="1520825" y="3837862"/>
          <a:ext cx="9876518" cy="8833110"/>
        </p:xfrm>
        <a:graphic>
          <a:graphicData uri="http://schemas.openxmlformats.org/drawingml/2006/chart">
            <c:chart r:id="rId4"/>
          </a:graphicData>
        </a:graphic>
      </p:graphicFrame>
      <p:sp>
        <p:nvSpPr>
          <p:cNvPr id="441" name="Google Shape;441;p8"/>
          <p:cNvSpPr txBox="1"/>
          <p:nvPr/>
        </p:nvSpPr>
        <p:spPr>
          <a:xfrm>
            <a:off x="4752526" y="3253087"/>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442" name="Google Shape;442;p8"/>
          <p:cNvSpPr txBox="1"/>
          <p:nvPr/>
        </p:nvSpPr>
        <p:spPr>
          <a:xfrm>
            <a:off x="15994887" y="2960699"/>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443" name="Google Shape;443;p8"/>
          <p:cNvSpPr txBox="1"/>
          <p:nvPr/>
        </p:nvSpPr>
        <p:spPr>
          <a:xfrm>
            <a:off x="1985471" y="1634348"/>
            <a:ext cx="786465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 Visualizations</a:t>
            </a:r>
            <a:endParaRPr/>
          </a:p>
        </p:txBody>
      </p:sp>
      <p:sp>
        <p:nvSpPr>
          <p:cNvPr id="444" name="Google Shape;444;p8"/>
          <p:cNvSpPr/>
          <p:nvPr/>
        </p:nvSpPr>
        <p:spPr>
          <a:xfrm>
            <a:off x="2120884" y="1634348"/>
            <a:ext cx="513827" cy="99909"/>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445" name="Google Shape;445;p8"/>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graphicFrame>
        <p:nvGraphicFramePr>
          <p:cNvPr id="450" name="Google Shape;450;p9"/>
          <p:cNvGraphicFramePr/>
          <p:nvPr/>
        </p:nvGraphicFramePr>
        <p:xfrm>
          <a:off x="1531207" y="3253086"/>
          <a:ext cx="8943116" cy="9508024"/>
        </p:xfrm>
        <a:graphic>
          <a:graphicData uri="http://schemas.openxmlformats.org/drawingml/2006/chart">
            <c:chart r:id="rId3"/>
          </a:graphicData>
        </a:graphic>
      </p:graphicFrame>
      <p:sp>
        <p:nvSpPr>
          <p:cNvPr id="451" name="Google Shape;451;p9"/>
          <p:cNvSpPr txBox="1"/>
          <p:nvPr/>
        </p:nvSpPr>
        <p:spPr>
          <a:xfrm>
            <a:off x="4296208" y="2960699"/>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graphicFrame>
        <p:nvGraphicFramePr>
          <p:cNvPr id="452" name="Google Shape;452;p9"/>
          <p:cNvGraphicFramePr/>
          <p:nvPr/>
        </p:nvGraphicFramePr>
        <p:xfrm>
          <a:off x="11506200" y="2992745"/>
          <a:ext cx="3000000" cy="3000000"/>
        </p:xfrm>
        <a:graphic>
          <a:graphicData uri="http://schemas.openxmlformats.org/drawingml/2006/table">
            <a:tbl>
              <a:tblPr bandRow="1" firstRow="1">
                <a:noFill/>
                <a:tableStyleId>{C0E1A8A3-852A-48F6-95C2-70FB04AA5507}</a:tableStyleId>
              </a:tblPr>
              <a:tblGrid>
                <a:gridCol w="3963575"/>
                <a:gridCol w="1526975"/>
                <a:gridCol w="1526975"/>
                <a:gridCol w="1526975"/>
                <a:gridCol w="1526975"/>
                <a:gridCol w="1526975"/>
              </a:tblGrid>
              <a:tr h="2311950">
                <a:tc>
                  <a:txBody>
                    <a:bodyPr/>
                    <a:lstStyle/>
                    <a:p>
                      <a:pPr indent="0" lvl="0" marL="0" marR="0" rtl="0" algn="ctr">
                        <a:spcBef>
                          <a:spcPts val="0"/>
                        </a:spcBef>
                        <a:spcAft>
                          <a:spcPts val="0"/>
                        </a:spcAft>
                        <a:buNone/>
                      </a:pPr>
                      <a:r>
                        <a:t/>
                      </a:r>
                      <a:endParaRPr b="1" i="0" sz="3400" u="none" cap="none" strike="noStrike">
                        <a:solidFill>
                          <a:schemeClr val="dk2"/>
                        </a:solidFill>
                        <a:latin typeface="Poppins"/>
                        <a:ea typeface="Poppins"/>
                        <a:cs typeface="Poppins"/>
                        <a:sym typeface="Poppi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95263" marR="0" rtl="0" algn="l">
                        <a:spcBef>
                          <a:spcPts val="0"/>
                        </a:spcBef>
                        <a:spcAft>
                          <a:spcPts val="0"/>
                        </a:spcAft>
                        <a:buNone/>
                      </a:pPr>
                      <a:r>
                        <a:rPr b="1" i="0" lang="en-US" sz="3400" u="none" cap="none" strike="noStrike">
                          <a:solidFill>
                            <a:schemeClr val="dk2"/>
                          </a:solidFill>
                          <a:latin typeface="Poppins"/>
                          <a:ea typeface="Poppins"/>
                          <a:cs typeface="Poppins"/>
                          <a:sym typeface="Poppins"/>
                        </a:rPr>
                        <a:t>ROLE 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95263" marR="0" rtl="0" algn="l">
                        <a:spcBef>
                          <a:spcPts val="0"/>
                        </a:spcBef>
                        <a:spcAft>
                          <a:spcPts val="0"/>
                        </a:spcAft>
                        <a:buNone/>
                      </a:pPr>
                      <a:r>
                        <a:rPr b="1" i="0" lang="en-US" sz="3400" u="none" cap="none" strike="noStrike">
                          <a:solidFill>
                            <a:schemeClr val="dk2"/>
                          </a:solidFill>
                          <a:latin typeface="Poppins"/>
                          <a:ea typeface="Poppins"/>
                          <a:cs typeface="Poppins"/>
                          <a:sym typeface="Poppins"/>
                        </a:rPr>
                        <a:t>ROLE B</a:t>
                      </a:r>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95263" marR="0" rtl="0" algn="l">
                        <a:spcBef>
                          <a:spcPts val="0"/>
                        </a:spcBef>
                        <a:spcAft>
                          <a:spcPts val="0"/>
                        </a:spcAft>
                        <a:buNone/>
                      </a:pPr>
                      <a:r>
                        <a:rPr b="1" i="0" lang="en-US" sz="3400" u="none" cap="none" strike="noStrike">
                          <a:solidFill>
                            <a:schemeClr val="dk2"/>
                          </a:solidFill>
                          <a:latin typeface="Poppins"/>
                          <a:ea typeface="Poppins"/>
                          <a:cs typeface="Poppins"/>
                          <a:sym typeface="Poppins"/>
                        </a:rPr>
                        <a:t>ROLE C</a:t>
                      </a:r>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95263" marR="0" rtl="0" algn="l">
                        <a:spcBef>
                          <a:spcPts val="0"/>
                        </a:spcBef>
                        <a:spcAft>
                          <a:spcPts val="0"/>
                        </a:spcAft>
                        <a:buNone/>
                      </a:pPr>
                      <a:r>
                        <a:rPr b="1" i="0" lang="en-US" sz="3400" u="none" cap="none" strike="noStrike">
                          <a:solidFill>
                            <a:schemeClr val="dk2"/>
                          </a:solidFill>
                          <a:latin typeface="Poppins"/>
                          <a:ea typeface="Poppins"/>
                          <a:cs typeface="Poppins"/>
                          <a:sym typeface="Poppins"/>
                        </a:rPr>
                        <a:t>ROLE D</a:t>
                      </a:r>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95263" marR="0" rtl="0" algn="l">
                        <a:spcBef>
                          <a:spcPts val="0"/>
                        </a:spcBef>
                        <a:spcAft>
                          <a:spcPts val="0"/>
                        </a:spcAft>
                        <a:buNone/>
                      </a:pPr>
                      <a:r>
                        <a:rPr b="1" i="0" lang="en-US" sz="3400" u="none" cap="none" strike="noStrike">
                          <a:solidFill>
                            <a:schemeClr val="dk2"/>
                          </a:solidFill>
                          <a:latin typeface="Poppins"/>
                          <a:ea typeface="Poppins"/>
                          <a:cs typeface="Poppins"/>
                          <a:sym typeface="Poppins"/>
                        </a:rPr>
                        <a:t>ROLE E</a:t>
                      </a:r>
                      <a:endParaRPr/>
                    </a:p>
                  </a:txBody>
                  <a:tcPr marT="45725" marB="45725" marR="91450" marL="91450" anchor="ctr">
                    <a:lnL cap="flat" cmpd="sng" w="12700">
                      <a:solidFill>
                        <a:schemeClr val="accent6"/>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00775">
                <a:tc>
                  <a:txBody>
                    <a:bodyPr/>
                    <a:lstStyle/>
                    <a:p>
                      <a:pPr indent="0" lvl="0" marL="0" marR="0" rtl="0" algn="ctr">
                        <a:spcBef>
                          <a:spcPts val="0"/>
                        </a:spcBef>
                        <a:spcAft>
                          <a:spcPts val="0"/>
                        </a:spcAft>
                        <a:buNone/>
                      </a:pPr>
                      <a:r>
                        <a:rPr b="1" i="0" lang="en-US" sz="3400" u="none" cap="none" strike="noStrike">
                          <a:solidFill>
                            <a:schemeClr val="lt1"/>
                          </a:solidFill>
                          <a:latin typeface="Poppins"/>
                          <a:ea typeface="Poppins"/>
                          <a:cs typeface="Poppins"/>
                          <a:sym typeface="Poppins"/>
                        </a:rPr>
                        <a:t>TASK 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t/>
                      </a:r>
                      <a:endParaRPr b="1" i="0" sz="7400" u="none" cap="none" strike="noStrike">
                        <a:solidFill>
                          <a:schemeClr val="accent2"/>
                        </a:solidFill>
                        <a:latin typeface="Poppins"/>
                        <a:ea typeface="Poppins"/>
                        <a:cs typeface="Poppins"/>
                        <a:sym typeface="Poppi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1"/>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3"/>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r>
              <a:tr h="1400775">
                <a:tc>
                  <a:txBody>
                    <a:bodyPr/>
                    <a:lstStyle/>
                    <a:p>
                      <a:pPr indent="0" lvl="0" marL="0" marR="0" rtl="0" algn="ctr">
                        <a:spcBef>
                          <a:spcPts val="0"/>
                        </a:spcBef>
                        <a:spcAft>
                          <a:spcPts val="0"/>
                        </a:spcAft>
                        <a:buNone/>
                      </a:pPr>
                      <a:r>
                        <a:rPr b="1" i="0" lang="en-US" sz="3400" u="none" cap="none" strike="noStrike">
                          <a:solidFill>
                            <a:schemeClr val="lt1"/>
                          </a:solidFill>
                          <a:latin typeface="Poppins"/>
                          <a:ea typeface="Poppins"/>
                          <a:cs typeface="Poppins"/>
                          <a:sym typeface="Poppins"/>
                        </a:rPr>
                        <a:t>TASK 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t/>
                      </a:r>
                      <a:endParaRPr b="1" i="0" sz="7400" u="none" cap="none" strike="noStrike">
                        <a:solidFill>
                          <a:schemeClr val="accent1"/>
                        </a:solidFill>
                        <a:latin typeface="Poppins"/>
                        <a:ea typeface="Poppins"/>
                        <a:cs typeface="Poppins"/>
                        <a:sym typeface="Poppi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c>
                  <a:txBody>
                    <a:bodyPr/>
                    <a:lstStyle/>
                    <a:p>
                      <a:pPr indent="0" lvl="0" marL="0" marR="0" rtl="0" algn="ctr">
                        <a:spcBef>
                          <a:spcPts val="0"/>
                        </a:spcBef>
                        <a:spcAft>
                          <a:spcPts val="0"/>
                        </a:spcAft>
                        <a:buNone/>
                      </a:pPr>
                      <a:r>
                        <a:t/>
                      </a:r>
                      <a:endParaRPr b="1" i="0" sz="7400" u="none" cap="none" strike="noStrike">
                        <a:solidFill>
                          <a:schemeClr val="accent3"/>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c>
                  <a:txBody>
                    <a:bodyPr/>
                    <a:lstStyle/>
                    <a:p>
                      <a:pPr indent="0" lvl="0" marL="0" marR="0" rtl="0" algn="ctr">
                        <a:spcBef>
                          <a:spcPts val="0"/>
                        </a:spcBef>
                        <a:spcAft>
                          <a:spcPts val="0"/>
                        </a:spcAft>
                        <a:buNone/>
                      </a:pPr>
                      <a:r>
                        <a:t/>
                      </a:r>
                      <a:endParaRPr b="1" i="0" sz="7400" u="none" cap="none" strike="noStrike">
                        <a:solidFill>
                          <a:schemeClr val="accent2"/>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c>
                  <a:txBody>
                    <a:bodyPr/>
                    <a:lstStyle/>
                    <a:p>
                      <a:pPr indent="0" lvl="0" marL="0" marR="0" rtl="0" algn="ctr">
                        <a:spcBef>
                          <a:spcPts val="0"/>
                        </a:spcBef>
                        <a:spcAft>
                          <a:spcPts val="0"/>
                        </a:spcAft>
                        <a:buNone/>
                      </a:pPr>
                      <a:r>
                        <a:t/>
                      </a:r>
                      <a:endParaRPr b="1" i="0" sz="7400" u="none" cap="none" strike="noStrike">
                        <a:solidFill>
                          <a:schemeClr val="accent2"/>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r>
              <a:tr h="1400775">
                <a:tc>
                  <a:txBody>
                    <a:bodyPr/>
                    <a:lstStyle/>
                    <a:p>
                      <a:pPr indent="0" lvl="0" marL="0" marR="0" rtl="0" algn="ctr">
                        <a:spcBef>
                          <a:spcPts val="0"/>
                        </a:spcBef>
                        <a:spcAft>
                          <a:spcPts val="0"/>
                        </a:spcAft>
                        <a:buNone/>
                      </a:pPr>
                      <a:r>
                        <a:rPr b="1" i="0" lang="en-US" sz="3400" u="none" cap="none" strike="noStrike">
                          <a:solidFill>
                            <a:schemeClr val="lt1"/>
                          </a:solidFill>
                          <a:latin typeface="Poppins"/>
                          <a:ea typeface="Poppins"/>
                          <a:cs typeface="Poppins"/>
                          <a:sym typeface="Poppins"/>
                        </a:rPr>
                        <a:t>TASK 03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t/>
                      </a:r>
                      <a:endParaRPr b="1" i="0" sz="7400" u="none" cap="none" strike="noStrike">
                        <a:solidFill>
                          <a:schemeClr val="accent3"/>
                        </a:solidFill>
                        <a:latin typeface="Poppins"/>
                        <a:ea typeface="Poppins"/>
                        <a:cs typeface="Poppins"/>
                        <a:sym typeface="Poppi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2"/>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1"/>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1"/>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r>
              <a:tr h="1400775">
                <a:tc>
                  <a:txBody>
                    <a:bodyPr/>
                    <a:lstStyle/>
                    <a:p>
                      <a:pPr indent="0" lvl="0" marL="0" marR="0" rtl="0" algn="ctr">
                        <a:spcBef>
                          <a:spcPts val="0"/>
                        </a:spcBef>
                        <a:spcAft>
                          <a:spcPts val="0"/>
                        </a:spcAft>
                        <a:buNone/>
                      </a:pPr>
                      <a:r>
                        <a:rPr b="1" i="0" lang="en-US" sz="3400" u="none" cap="none" strike="noStrike">
                          <a:solidFill>
                            <a:schemeClr val="lt1"/>
                          </a:solidFill>
                          <a:latin typeface="Poppins"/>
                          <a:ea typeface="Poppins"/>
                          <a:cs typeface="Poppins"/>
                          <a:sym typeface="Poppins"/>
                        </a:rPr>
                        <a:t>TASK 04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c>
                  <a:txBody>
                    <a:bodyPr/>
                    <a:lstStyle/>
                    <a:p>
                      <a:pPr indent="0" lvl="0" marL="0" marR="0" rtl="0" algn="ctr">
                        <a:spcBef>
                          <a:spcPts val="0"/>
                        </a:spcBef>
                        <a:spcAft>
                          <a:spcPts val="0"/>
                        </a:spcAft>
                        <a:buNone/>
                      </a:pPr>
                      <a:r>
                        <a:t/>
                      </a:r>
                      <a:endParaRPr b="1" i="0" sz="7400" u="none" cap="none" strike="noStrike">
                        <a:solidFill>
                          <a:schemeClr val="accent1"/>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c>
                  <a:txBody>
                    <a:bodyPr/>
                    <a:lstStyle/>
                    <a:p>
                      <a:pPr indent="0" lvl="0" marL="0" marR="0" rtl="0" algn="ctr">
                        <a:spcBef>
                          <a:spcPts val="0"/>
                        </a:spcBef>
                        <a:spcAft>
                          <a:spcPts val="0"/>
                        </a:spcAft>
                        <a:buNone/>
                      </a:pPr>
                      <a:r>
                        <a:t/>
                      </a:r>
                      <a:endParaRPr b="1" i="0" sz="7400" u="none" cap="none" strike="noStrike">
                        <a:solidFill>
                          <a:schemeClr val="accent3"/>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24705"/>
                      </a:schemeClr>
                    </a:solidFill>
                  </a:tcPr>
                </a:tc>
              </a:tr>
              <a:tr h="1400775">
                <a:tc>
                  <a:txBody>
                    <a:bodyPr/>
                    <a:lstStyle/>
                    <a:p>
                      <a:pPr indent="0" lvl="0" marL="0" marR="0" rtl="0" algn="ctr">
                        <a:spcBef>
                          <a:spcPts val="0"/>
                        </a:spcBef>
                        <a:spcAft>
                          <a:spcPts val="0"/>
                        </a:spcAft>
                        <a:buNone/>
                      </a:pPr>
                      <a:r>
                        <a:rPr b="1" i="0" lang="en-US" sz="3400" u="none" cap="none" strike="noStrike">
                          <a:solidFill>
                            <a:schemeClr val="lt1"/>
                          </a:solidFill>
                          <a:latin typeface="Poppins"/>
                          <a:ea typeface="Poppins"/>
                          <a:cs typeface="Poppins"/>
                          <a:sym typeface="Poppins"/>
                        </a:rPr>
                        <a:t>TASK 05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1"/>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3"/>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12700">
                      <a:solidFill>
                        <a:schemeClr val="accent6"/>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c>
                  <a:txBody>
                    <a:bodyPr/>
                    <a:lstStyle/>
                    <a:p>
                      <a:pPr indent="0" lvl="0" marL="0" marR="0" rtl="0" algn="ctr">
                        <a:spcBef>
                          <a:spcPts val="0"/>
                        </a:spcBef>
                        <a:spcAft>
                          <a:spcPts val="0"/>
                        </a:spcAft>
                        <a:buNone/>
                      </a:pPr>
                      <a:r>
                        <a:t/>
                      </a:r>
                      <a:endParaRPr b="1" i="0" sz="7400" u="none" cap="none" strike="noStrike">
                        <a:solidFill>
                          <a:schemeClr val="accent4"/>
                        </a:solidFill>
                        <a:latin typeface="Poppins"/>
                        <a:ea typeface="Poppins"/>
                        <a:cs typeface="Poppins"/>
                        <a:sym typeface="Poppins"/>
                      </a:endParaRPr>
                    </a:p>
                  </a:txBody>
                  <a:tcPr marT="45725" marB="45725" marR="91450" marL="91450" anchor="ctr">
                    <a:lnL cap="flat" cmpd="sng" w="12700">
                      <a:solidFill>
                        <a:schemeClr val="accent6"/>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alpha val="9803"/>
                      </a:schemeClr>
                    </a:solidFill>
                  </a:tcPr>
                </a:tc>
              </a:tr>
            </a:tbl>
          </a:graphicData>
        </a:graphic>
      </p:graphicFrame>
      <p:grpSp>
        <p:nvGrpSpPr>
          <p:cNvPr id="453" name="Google Shape;453;p9"/>
          <p:cNvGrpSpPr/>
          <p:nvPr/>
        </p:nvGrpSpPr>
        <p:grpSpPr>
          <a:xfrm>
            <a:off x="15716250" y="5391737"/>
            <a:ext cx="1077822" cy="1110662"/>
            <a:chOff x="14641480" y="5834547"/>
            <a:chExt cx="1180908" cy="1240514"/>
          </a:xfrm>
        </p:grpSpPr>
        <p:sp>
          <p:nvSpPr>
            <p:cNvPr id="454" name="Google Shape;454;p9"/>
            <p:cNvSpPr/>
            <p:nvPr/>
          </p:nvSpPr>
          <p:spPr>
            <a:xfrm>
              <a:off x="14641480" y="5834547"/>
              <a:ext cx="1180908" cy="1183937"/>
            </a:xfrm>
            <a:custGeom>
              <a:rect b="b" l="l" r="r" t="t"/>
              <a:pathLst>
                <a:path extrusionOk="0" h="949" w="950">
                  <a:moveTo>
                    <a:pt x="821" y="948"/>
                  </a:moveTo>
                  <a:lnTo>
                    <a:pt x="128" y="948"/>
                  </a:lnTo>
                  <a:cubicBezTo>
                    <a:pt x="58" y="948"/>
                    <a:pt x="0" y="890"/>
                    <a:pt x="0" y="821"/>
                  </a:cubicBezTo>
                  <a:lnTo>
                    <a:pt x="0" y="128"/>
                  </a:lnTo>
                  <a:cubicBezTo>
                    <a:pt x="0" y="58"/>
                    <a:pt x="58" y="0"/>
                    <a:pt x="128" y="0"/>
                  </a:cubicBezTo>
                  <a:lnTo>
                    <a:pt x="821" y="0"/>
                  </a:lnTo>
                  <a:cubicBezTo>
                    <a:pt x="891" y="0"/>
                    <a:pt x="949" y="58"/>
                    <a:pt x="949" y="128"/>
                  </a:cubicBezTo>
                  <a:lnTo>
                    <a:pt x="949" y="821"/>
                  </a:lnTo>
                  <a:cubicBezTo>
                    <a:pt x="949"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55" name="Google Shape;455;p9"/>
            <p:cNvSpPr txBox="1"/>
            <p:nvPr/>
          </p:nvSpPr>
          <p:spPr>
            <a:xfrm>
              <a:off x="1472218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456" name="Google Shape;456;p9"/>
          <p:cNvGrpSpPr/>
          <p:nvPr/>
        </p:nvGrpSpPr>
        <p:grpSpPr>
          <a:xfrm>
            <a:off x="17307210" y="5400600"/>
            <a:ext cx="1077822" cy="1110662"/>
            <a:chOff x="16337142" y="5834547"/>
            <a:chExt cx="1180908" cy="1240514"/>
          </a:xfrm>
        </p:grpSpPr>
        <p:sp>
          <p:nvSpPr>
            <p:cNvPr id="457" name="Google Shape;457;p9"/>
            <p:cNvSpPr/>
            <p:nvPr/>
          </p:nvSpPr>
          <p:spPr>
            <a:xfrm>
              <a:off x="16337142" y="5834547"/>
              <a:ext cx="1180908" cy="1183937"/>
            </a:xfrm>
            <a:custGeom>
              <a:rect b="b" l="l" r="r" t="t"/>
              <a:pathLst>
                <a:path extrusionOk="0" h="949" w="949">
                  <a:moveTo>
                    <a:pt x="820" y="948"/>
                  </a:moveTo>
                  <a:lnTo>
                    <a:pt x="127" y="948"/>
                  </a:lnTo>
                  <a:cubicBezTo>
                    <a:pt x="57" y="948"/>
                    <a:pt x="0" y="890"/>
                    <a:pt x="0" y="821"/>
                  </a:cubicBezTo>
                  <a:lnTo>
                    <a:pt x="0" y="128"/>
                  </a:lnTo>
                  <a:cubicBezTo>
                    <a:pt x="0" y="58"/>
                    <a:pt x="57" y="0"/>
                    <a:pt x="127" y="0"/>
                  </a:cubicBezTo>
                  <a:lnTo>
                    <a:pt x="820" y="0"/>
                  </a:lnTo>
                  <a:cubicBezTo>
                    <a:pt x="891" y="0"/>
                    <a:pt x="948" y="58"/>
                    <a:pt x="948" y="128"/>
                  </a:cubicBezTo>
                  <a:lnTo>
                    <a:pt x="948" y="821"/>
                  </a:lnTo>
                  <a:cubicBezTo>
                    <a:pt x="948" y="890"/>
                    <a:pt x="891" y="948"/>
                    <a:pt x="820" y="94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58" name="Google Shape;458;p9"/>
            <p:cNvSpPr txBox="1"/>
            <p:nvPr/>
          </p:nvSpPr>
          <p:spPr>
            <a:xfrm>
              <a:off x="16420544"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C</a:t>
              </a:r>
              <a:endParaRPr/>
            </a:p>
          </p:txBody>
        </p:sp>
      </p:grpSp>
      <p:grpSp>
        <p:nvGrpSpPr>
          <p:cNvPr id="459" name="Google Shape;459;p9"/>
          <p:cNvGrpSpPr/>
          <p:nvPr/>
        </p:nvGrpSpPr>
        <p:grpSpPr>
          <a:xfrm>
            <a:off x="18767968" y="5400160"/>
            <a:ext cx="1077822" cy="1110662"/>
            <a:chOff x="18035834" y="5834547"/>
            <a:chExt cx="1180908" cy="1240514"/>
          </a:xfrm>
        </p:grpSpPr>
        <p:sp>
          <p:nvSpPr>
            <p:cNvPr id="460" name="Google Shape;460;p9"/>
            <p:cNvSpPr/>
            <p:nvPr/>
          </p:nvSpPr>
          <p:spPr>
            <a:xfrm>
              <a:off x="18035834" y="5834547"/>
              <a:ext cx="1180908" cy="1183937"/>
            </a:xfrm>
            <a:custGeom>
              <a:rect b="b" l="l" r="r" t="t"/>
              <a:pathLst>
                <a:path extrusionOk="0" h="949" w="949">
                  <a:moveTo>
                    <a:pt x="821" y="948"/>
                  </a:moveTo>
                  <a:lnTo>
                    <a:pt x="128" y="948"/>
                  </a:lnTo>
                  <a:cubicBezTo>
                    <a:pt x="57" y="948"/>
                    <a:pt x="0" y="890"/>
                    <a:pt x="0" y="821"/>
                  </a:cubicBezTo>
                  <a:lnTo>
                    <a:pt x="0" y="128"/>
                  </a:lnTo>
                  <a:cubicBezTo>
                    <a:pt x="0" y="58"/>
                    <a:pt x="57" y="0"/>
                    <a:pt x="128" y="0"/>
                  </a:cubicBezTo>
                  <a:lnTo>
                    <a:pt x="821" y="0"/>
                  </a:lnTo>
                  <a:cubicBezTo>
                    <a:pt x="891" y="0"/>
                    <a:pt x="948" y="58"/>
                    <a:pt x="948" y="128"/>
                  </a:cubicBezTo>
                  <a:lnTo>
                    <a:pt x="948" y="821"/>
                  </a:lnTo>
                  <a:cubicBezTo>
                    <a:pt x="948"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61" name="Google Shape;461;p9"/>
            <p:cNvSpPr txBox="1"/>
            <p:nvPr/>
          </p:nvSpPr>
          <p:spPr>
            <a:xfrm>
              <a:off x="1811889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462" name="Google Shape;462;p9"/>
          <p:cNvGrpSpPr/>
          <p:nvPr/>
        </p:nvGrpSpPr>
        <p:grpSpPr>
          <a:xfrm>
            <a:off x="21887116" y="5346849"/>
            <a:ext cx="1077822" cy="1110662"/>
            <a:chOff x="21430186" y="5834547"/>
            <a:chExt cx="1180908" cy="1240514"/>
          </a:xfrm>
        </p:grpSpPr>
        <p:sp>
          <p:nvSpPr>
            <p:cNvPr id="463" name="Google Shape;463;p9"/>
            <p:cNvSpPr/>
            <p:nvPr/>
          </p:nvSpPr>
          <p:spPr>
            <a:xfrm>
              <a:off x="21430186" y="5834547"/>
              <a:ext cx="1180908" cy="1183937"/>
            </a:xfrm>
            <a:custGeom>
              <a:rect b="b" l="l" r="r" t="t"/>
              <a:pathLst>
                <a:path extrusionOk="0" h="949" w="949">
                  <a:moveTo>
                    <a:pt x="820" y="948"/>
                  </a:moveTo>
                  <a:lnTo>
                    <a:pt x="127" y="948"/>
                  </a:lnTo>
                  <a:cubicBezTo>
                    <a:pt x="56" y="948"/>
                    <a:pt x="0" y="890"/>
                    <a:pt x="0" y="821"/>
                  </a:cubicBezTo>
                  <a:lnTo>
                    <a:pt x="0" y="128"/>
                  </a:lnTo>
                  <a:cubicBezTo>
                    <a:pt x="0" y="58"/>
                    <a:pt x="56" y="0"/>
                    <a:pt x="127" y="0"/>
                  </a:cubicBezTo>
                  <a:lnTo>
                    <a:pt x="820" y="0"/>
                  </a:lnTo>
                  <a:cubicBezTo>
                    <a:pt x="891" y="0"/>
                    <a:pt x="948" y="58"/>
                    <a:pt x="948" y="128"/>
                  </a:cubicBezTo>
                  <a:lnTo>
                    <a:pt x="948" y="821"/>
                  </a:lnTo>
                  <a:cubicBezTo>
                    <a:pt x="948" y="890"/>
                    <a:pt x="891" y="948"/>
                    <a:pt x="820" y="948"/>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64" name="Google Shape;464;p9"/>
            <p:cNvSpPr txBox="1"/>
            <p:nvPr/>
          </p:nvSpPr>
          <p:spPr>
            <a:xfrm>
              <a:off x="21518591"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I</a:t>
              </a:r>
              <a:endParaRPr/>
            </a:p>
          </p:txBody>
        </p:sp>
      </p:grpSp>
      <p:grpSp>
        <p:nvGrpSpPr>
          <p:cNvPr id="465" name="Google Shape;465;p9"/>
          <p:cNvGrpSpPr/>
          <p:nvPr/>
        </p:nvGrpSpPr>
        <p:grpSpPr>
          <a:xfrm>
            <a:off x="15646544" y="6849137"/>
            <a:ext cx="1077822" cy="1110662"/>
            <a:chOff x="14641480" y="5834547"/>
            <a:chExt cx="1180908" cy="1240514"/>
          </a:xfrm>
        </p:grpSpPr>
        <p:sp>
          <p:nvSpPr>
            <p:cNvPr id="466" name="Google Shape;466;p9"/>
            <p:cNvSpPr/>
            <p:nvPr/>
          </p:nvSpPr>
          <p:spPr>
            <a:xfrm>
              <a:off x="14641480" y="5834547"/>
              <a:ext cx="1180908" cy="1183937"/>
            </a:xfrm>
            <a:custGeom>
              <a:rect b="b" l="l" r="r" t="t"/>
              <a:pathLst>
                <a:path extrusionOk="0" h="949" w="950">
                  <a:moveTo>
                    <a:pt x="821" y="948"/>
                  </a:moveTo>
                  <a:lnTo>
                    <a:pt x="128" y="948"/>
                  </a:lnTo>
                  <a:cubicBezTo>
                    <a:pt x="58" y="948"/>
                    <a:pt x="0" y="890"/>
                    <a:pt x="0" y="821"/>
                  </a:cubicBezTo>
                  <a:lnTo>
                    <a:pt x="0" y="128"/>
                  </a:lnTo>
                  <a:cubicBezTo>
                    <a:pt x="0" y="58"/>
                    <a:pt x="58" y="0"/>
                    <a:pt x="128" y="0"/>
                  </a:cubicBezTo>
                  <a:lnTo>
                    <a:pt x="821" y="0"/>
                  </a:lnTo>
                  <a:cubicBezTo>
                    <a:pt x="891" y="0"/>
                    <a:pt x="949" y="58"/>
                    <a:pt x="949" y="128"/>
                  </a:cubicBezTo>
                  <a:lnTo>
                    <a:pt x="949" y="821"/>
                  </a:lnTo>
                  <a:cubicBezTo>
                    <a:pt x="949"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67" name="Google Shape;467;p9"/>
            <p:cNvSpPr txBox="1"/>
            <p:nvPr/>
          </p:nvSpPr>
          <p:spPr>
            <a:xfrm>
              <a:off x="1472218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468" name="Google Shape;468;p9"/>
          <p:cNvGrpSpPr/>
          <p:nvPr/>
        </p:nvGrpSpPr>
        <p:grpSpPr>
          <a:xfrm>
            <a:off x="17237504" y="6858000"/>
            <a:ext cx="1077822" cy="1110662"/>
            <a:chOff x="16337142" y="5834547"/>
            <a:chExt cx="1180908" cy="1240514"/>
          </a:xfrm>
        </p:grpSpPr>
        <p:sp>
          <p:nvSpPr>
            <p:cNvPr id="469" name="Google Shape;469;p9"/>
            <p:cNvSpPr/>
            <p:nvPr/>
          </p:nvSpPr>
          <p:spPr>
            <a:xfrm>
              <a:off x="16337142" y="5834547"/>
              <a:ext cx="1180908" cy="1183937"/>
            </a:xfrm>
            <a:custGeom>
              <a:rect b="b" l="l" r="r" t="t"/>
              <a:pathLst>
                <a:path extrusionOk="0" h="949" w="949">
                  <a:moveTo>
                    <a:pt x="820" y="948"/>
                  </a:moveTo>
                  <a:lnTo>
                    <a:pt x="127" y="948"/>
                  </a:lnTo>
                  <a:cubicBezTo>
                    <a:pt x="57" y="948"/>
                    <a:pt x="0" y="890"/>
                    <a:pt x="0" y="821"/>
                  </a:cubicBezTo>
                  <a:lnTo>
                    <a:pt x="0" y="128"/>
                  </a:lnTo>
                  <a:cubicBezTo>
                    <a:pt x="0" y="58"/>
                    <a:pt x="57" y="0"/>
                    <a:pt x="127" y="0"/>
                  </a:cubicBezTo>
                  <a:lnTo>
                    <a:pt x="820" y="0"/>
                  </a:lnTo>
                  <a:cubicBezTo>
                    <a:pt x="891" y="0"/>
                    <a:pt x="948" y="58"/>
                    <a:pt x="948" y="128"/>
                  </a:cubicBezTo>
                  <a:lnTo>
                    <a:pt x="948" y="821"/>
                  </a:lnTo>
                  <a:cubicBezTo>
                    <a:pt x="948" y="890"/>
                    <a:pt x="891" y="948"/>
                    <a:pt x="820" y="94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70" name="Google Shape;470;p9"/>
            <p:cNvSpPr txBox="1"/>
            <p:nvPr/>
          </p:nvSpPr>
          <p:spPr>
            <a:xfrm>
              <a:off x="16420544"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C</a:t>
              </a:r>
              <a:endParaRPr/>
            </a:p>
          </p:txBody>
        </p:sp>
      </p:grpSp>
      <p:grpSp>
        <p:nvGrpSpPr>
          <p:cNvPr id="471" name="Google Shape;471;p9"/>
          <p:cNvGrpSpPr/>
          <p:nvPr/>
        </p:nvGrpSpPr>
        <p:grpSpPr>
          <a:xfrm>
            <a:off x="18698262" y="6857560"/>
            <a:ext cx="1077822" cy="1110662"/>
            <a:chOff x="18035834" y="5834547"/>
            <a:chExt cx="1180908" cy="1240514"/>
          </a:xfrm>
        </p:grpSpPr>
        <p:sp>
          <p:nvSpPr>
            <p:cNvPr id="472" name="Google Shape;472;p9"/>
            <p:cNvSpPr/>
            <p:nvPr/>
          </p:nvSpPr>
          <p:spPr>
            <a:xfrm>
              <a:off x="18035834" y="5834547"/>
              <a:ext cx="1180908" cy="1183937"/>
            </a:xfrm>
            <a:custGeom>
              <a:rect b="b" l="l" r="r" t="t"/>
              <a:pathLst>
                <a:path extrusionOk="0" h="949" w="949">
                  <a:moveTo>
                    <a:pt x="821" y="948"/>
                  </a:moveTo>
                  <a:lnTo>
                    <a:pt x="128" y="948"/>
                  </a:lnTo>
                  <a:cubicBezTo>
                    <a:pt x="57" y="948"/>
                    <a:pt x="0" y="890"/>
                    <a:pt x="0" y="821"/>
                  </a:cubicBezTo>
                  <a:lnTo>
                    <a:pt x="0" y="128"/>
                  </a:lnTo>
                  <a:cubicBezTo>
                    <a:pt x="0" y="58"/>
                    <a:pt x="57" y="0"/>
                    <a:pt x="128" y="0"/>
                  </a:cubicBezTo>
                  <a:lnTo>
                    <a:pt x="821" y="0"/>
                  </a:lnTo>
                  <a:cubicBezTo>
                    <a:pt x="891" y="0"/>
                    <a:pt x="948" y="58"/>
                    <a:pt x="948" y="128"/>
                  </a:cubicBezTo>
                  <a:lnTo>
                    <a:pt x="948" y="821"/>
                  </a:lnTo>
                  <a:cubicBezTo>
                    <a:pt x="948"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73" name="Google Shape;473;p9"/>
            <p:cNvSpPr txBox="1"/>
            <p:nvPr/>
          </p:nvSpPr>
          <p:spPr>
            <a:xfrm>
              <a:off x="1811889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474" name="Google Shape;474;p9"/>
          <p:cNvGrpSpPr/>
          <p:nvPr/>
        </p:nvGrpSpPr>
        <p:grpSpPr>
          <a:xfrm>
            <a:off x="21817410" y="6804249"/>
            <a:ext cx="1077822" cy="1110662"/>
            <a:chOff x="21430186" y="5834547"/>
            <a:chExt cx="1180908" cy="1240514"/>
          </a:xfrm>
        </p:grpSpPr>
        <p:sp>
          <p:nvSpPr>
            <p:cNvPr id="475" name="Google Shape;475;p9"/>
            <p:cNvSpPr/>
            <p:nvPr/>
          </p:nvSpPr>
          <p:spPr>
            <a:xfrm>
              <a:off x="21430186" y="5834547"/>
              <a:ext cx="1180908" cy="1183937"/>
            </a:xfrm>
            <a:custGeom>
              <a:rect b="b" l="l" r="r" t="t"/>
              <a:pathLst>
                <a:path extrusionOk="0" h="949" w="949">
                  <a:moveTo>
                    <a:pt x="820" y="948"/>
                  </a:moveTo>
                  <a:lnTo>
                    <a:pt x="127" y="948"/>
                  </a:lnTo>
                  <a:cubicBezTo>
                    <a:pt x="56" y="948"/>
                    <a:pt x="0" y="890"/>
                    <a:pt x="0" y="821"/>
                  </a:cubicBezTo>
                  <a:lnTo>
                    <a:pt x="0" y="128"/>
                  </a:lnTo>
                  <a:cubicBezTo>
                    <a:pt x="0" y="58"/>
                    <a:pt x="56" y="0"/>
                    <a:pt x="127" y="0"/>
                  </a:cubicBezTo>
                  <a:lnTo>
                    <a:pt x="820" y="0"/>
                  </a:lnTo>
                  <a:cubicBezTo>
                    <a:pt x="891" y="0"/>
                    <a:pt x="948" y="58"/>
                    <a:pt x="948" y="128"/>
                  </a:cubicBezTo>
                  <a:lnTo>
                    <a:pt x="948" y="821"/>
                  </a:lnTo>
                  <a:cubicBezTo>
                    <a:pt x="948" y="890"/>
                    <a:pt x="891" y="948"/>
                    <a:pt x="820" y="948"/>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76" name="Google Shape;476;p9"/>
            <p:cNvSpPr txBox="1"/>
            <p:nvPr/>
          </p:nvSpPr>
          <p:spPr>
            <a:xfrm>
              <a:off x="21518591"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I</a:t>
              </a:r>
              <a:endParaRPr/>
            </a:p>
          </p:txBody>
        </p:sp>
      </p:grpSp>
      <p:grpSp>
        <p:nvGrpSpPr>
          <p:cNvPr id="477" name="Google Shape;477;p9"/>
          <p:cNvGrpSpPr/>
          <p:nvPr/>
        </p:nvGrpSpPr>
        <p:grpSpPr>
          <a:xfrm>
            <a:off x="15646544" y="8286982"/>
            <a:ext cx="1077822" cy="1110662"/>
            <a:chOff x="14641480" y="5834547"/>
            <a:chExt cx="1180908" cy="1240514"/>
          </a:xfrm>
        </p:grpSpPr>
        <p:sp>
          <p:nvSpPr>
            <p:cNvPr id="478" name="Google Shape;478;p9"/>
            <p:cNvSpPr/>
            <p:nvPr/>
          </p:nvSpPr>
          <p:spPr>
            <a:xfrm>
              <a:off x="14641480" y="5834547"/>
              <a:ext cx="1180908" cy="1183937"/>
            </a:xfrm>
            <a:custGeom>
              <a:rect b="b" l="l" r="r" t="t"/>
              <a:pathLst>
                <a:path extrusionOk="0" h="949" w="950">
                  <a:moveTo>
                    <a:pt x="821" y="948"/>
                  </a:moveTo>
                  <a:lnTo>
                    <a:pt x="128" y="948"/>
                  </a:lnTo>
                  <a:cubicBezTo>
                    <a:pt x="58" y="948"/>
                    <a:pt x="0" y="890"/>
                    <a:pt x="0" y="821"/>
                  </a:cubicBezTo>
                  <a:lnTo>
                    <a:pt x="0" y="128"/>
                  </a:lnTo>
                  <a:cubicBezTo>
                    <a:pt x="0" y="58"/>
                    <a:pt x="58" y="0"/>
                    <a:pt x="128" y="0"/>
                  </a:cubicBezTo>
                  <a:lnTo>
                    <a:pt x="821" y="0"/>
                  </a:lnTo>
                  <a:cubicBezTo>
                    <a:pt x="891" y="0"/>
                    <a:pt x="949" y="58"/>
                    <a:pt x="949" y="128"/>
                  </a:cubicBezTo>
                  <a:lnTo>
                    <a:pt x="949" y="821"/>
                  </a:lnTo>
                  <a:cubicBezTo>
                    <a:pt x="949"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79" name="Google Shape;479;p9"/>
            <p:cNvSpPr txBox="1"/>
            <p:nvPr/>
          </p:nvSpPr>
          <p:spPr>
            <a:xfrm>
              <a:off x="1472218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480" name="Google Shape;480;p9"/>
          <p:cNvGrpSpPr/>
          <p:nvPr/>
        </p:nvGrpSpPr>
        <p:grpSpPr>
          <a:xfrm>
            <a:off x="17237504" y="8295845"/>
            <a:ext cx="1077822" cy="1110662"/>
            <a:chOff x="16337142" y="5834547"/>
            <a:chExt cx="1180908" cy="1240514"/>
          </a:xfrm>
        </p:grpSpPr>
        <p:sp>
          <p:nvSpPr>
            <p:cNvPr id="481" name="Google Shape;481;p9"/>
            <p:cNvSpPr/>
            <p:nvPr/>
          </p:nvSpPr>
          <p:spPr>
            <a:xfrm>
              <a:off x="16337142" y="5834547"/>
              <a:ext cx="1180908" cy="1183937"/>
            </a:xfrm>
            <a:custGeom>
              <a:rect b="b" l="l" r="r" t="t"/>
              <a:pathLst>
                <a:path extrusionOk="0" h="949" w="949">
                  <a:moveTo>
                    <a:pt x="820" y="948"/>
                  </a:moveTo>
                  <a:lnTo>
                    <a:pt x="127" y="948"/>
                  </a:lnTo>
                  <a:cubicBezTo>
                    <a:pt x="57" y="948"/>
                    <a:pt x="0" y="890"/>
                    <a:pt x="0" y="821"/>
                  </a:cubicBezTo>
                  <a:lnTo>
                    <a:pt x="0" y="128"/>
                  </a:lnTo>
                  <a:cubicBezTo>
                    <a:pt x="0" y="58"/>
                    <a:pt x="57" y="0"/>
                    <a:pt x="127" y="0"/>
                  </a:cubicBezTo>
                  <a:lnTo>
                    <a:pt x="820" y="0"/>
                  </a:lnTo>
                  <a:cubicBezTo>
                    <a:pt x="891" y="0"/>
                    <a:pt x="948" y="58"/>
                    <a:pt x="948" y="128"/>
                  </a:cubicBezTo>
                  <a:lnTo>
                    <a:pt x="948" y="821"/>
                  </a:lnTo>
                  <a:cubicBezTo>
                    <a:pt x="948" y="890"/>
                    <a:pt x="891" y="948"/>
                    <a:pt x="820" y="94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82" name="Google Shape;482;p9"/>
            <p:cNvSpPr txBox="1"/>
            <p:nvPr/>
          </p:nvSpPr>
          <p:spPr>
            <a:xfrm>
              <a:off x="16420544"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C</a:t>
              </a:r>
              <a:endParaRPr/>
            </a:p>
          </p:txBody>
        </p:sp>
      </p:grpSp>
      <p:grpSp>
        <p:nvGrpSpPr>
          <p:cNvPr id="483" name="Google Shape;483;p9"/>
          <p:cNvGrpSpPr/>
          <p:nvPr/>
        </p:nvGrpSpPr>
        <p:grpSpPr>
          <a:xfrm>
            <a:off x="18698262" y="8295405"/>
            <a:ext cx="1077822" cy="1110662"/>
            <a:chOff x="18035834" y="5834547"/>
            <a:chExt cx="1180908" cy="1240514"/>
          </a:xfrm>
        </p:grpSpPr>
        <p:sp>
          <p:nvSpPr>
            <p:cNvPr id="484" name="Google Shape;484;p9"/>
            <p:cNvSpPr/>
            <p:nvPr/>
          </p:nvSpPr>
          <p:spPr>
            <a:xfrm>
              <a:off x="18035834" y="5834547"/>
              <a:ext cx="1180908" cy="1183937"/>
            </a:xfrm>
            <a:custGeom>
              <a:rect b="b" l="l" r="r" t="t"/>
              <a:pathLst>
                <a:path extrusionOk="0" h="949" w="949">
                  <a:moveTo>
                    <a:pt x="821" y="948"/>
                  </a:moveTo>
                  <a:lnTo>
                    <a:pt x="128" y="948"/>
                  </a:lnTo>
                  <a:cubicBezTo>
                    <a:pt x="57" y="948"/>
                    <a:pt x="0" y="890"/>
                    <a:pt x="0" y="821"/>
                  </a:cubicBezTo>
                  <a:lnTo>
                    <a:pt x="0" y="128"/>
                  </a:lnTo>
                  <a:cubicBezTo>
                    <a:pt x="0" y="58"/>
                    <a:pt x="57" y="0"/>
                    <a:pt x="128" y="0"/>
                  </a:cubicBezTo>
                  <a:lnTo>
                    <a:pt x="821" y="0"/>
                  </a:lnTo>
                  <a:cubicBezTo>
                    <a:pt x="891" y="0"/>
                    <a:pt x="948" y="58"/>
                    <a:pt x="948" y="128"/>
                  </a:cubicBezTo>
                  <a:lnTo>
                    <a:pt x="948" y="821"/>
                  </a:lnTo>
                  <a:cubicBezTo>
                    <a:pt x="948"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85" name="Google Shape;485;p9"/>
            <p:cNvSpPr txBox="1"/>
            <p:nvPr/>
          </p:nvSpPr>
          <p:spPr>
            <a:xfrm>
              <a:off x="1811889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486" name="Google Shape;486;p9"/>
          <p:cNvGrpSpPr/>
          <p:nvPr/>
        </p:nvGrpSpPr>
        <p:grpSpPr>
          <a:xfrm>
            <a:off x="21817410" y="8242094"/>
            <a:ext cx="1077822" cy="1110662"/>
            <a:chOff x="21430186" y="5834547"/>
            <a:chExt cx="1180908" cy="1240514"/>
          </a:xfrm>
        </p:grpSpPr>
        <p:sp>
          <p:nvSpPr>
            <p:cNvPr id="487" name="Google Shape;487;p9"/>
            <p:cNvSpPr/>
            <p:nvPr/>
          </p:nvSpPr>
          <p:spPr>
            <a:xfrm>
              <a:off x="21430186" y="5834547"/>
              <a:ext cx="1180908" cy="1183937"/>
            </a:xfrm>
            <a:custGeom>
              <a:rect b="b" l="l" r="r" t="t"/>
              <a:pathLst>
                <a:path extrusionOk="0" h="949" w="949">
                  <a:moveTo>
                    <a:pt x="820" y="948"/>
                  </a:moveTo>
                  <a:lnTo>
                    <a:pt x="127" y="948"/>
                  </a:lnTo>
                  <a:cubicBezTo>
                    <a:pt x="56" y="948"/>
                    <a:pt x="0" y="890"/>
                    <a:pt x="0" y="821"/>
                  </a:cubicBezTo>
                  <a:lnTo>
                    <a:pt x="0" y="128"/>
                  </a:lnTo>
                  <a:cubicBezTo>
                    <a:pt x="0" y="58"/>
                    <a:pt x="56" y="0"/>
                    <a:pt x="127" y="0"/>
                  </a:cubicBezTo>
                  <a:lnTo>
                    <a:pt x="820" y="0"/>
                  </a:lnTo>
                  <a:cubicBezTo>
                    <a:pt x="891" y="0"/>
                    <a:pt x="948" y="58"/>
                    <a:pt x="948" y="128"/>
                  </a:cubicBezTo>
                  <a:lnTo>
                    <a:pt x="948" y="821"/>
                  </a:lnTo>
                  <a:cubicBezTo>
                    <a:pt x="948" y="890"/>
                    <a:pt x="891" y="948"/>
                    <a:pt x="820" y="948"/>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88" name="Google Shape;488;p9"/>
            <p:cNvSpPr txBox="1"/>
            <p:nvPr/>
          </p:nvSpPr>
          <p:spPr>
            <a:xfrm>
              <a:off x="21518591"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I</a:t>
              </a:r>
              <a:endParaRPr/>
            </a:p>
          </p:txBody>
        </p:sp>
      </p:grpSp>
      <p:grpSp>
        <p:nvGrpSpPr>
          <p:cNvPr id="489" name="Google Shape;489;p9"/>
          <p:cNvGrpSpPr/>
          <p:nvPr/>
        </p:nvGrpSpPr>
        <p:grpSpPr>
          <a:xfrm>
            <a:off x="15646544" y="9677363"/>
            <a:ext cx="1077822" cy="1110662"/>
            <a:chOff x="14641480" y="5834547"/>
            <a:chExt cx="1180908" cy="1240514"/>
          </a:xfrm>
        </p:grpSpPr>
        <p:sp>
          <p:nvSpPr>
            <p:cNvPr id="490" name="Google Shape;490;p9"/>
            <p:cNvSpPr/>
            <p:nvPr/>
          </p:nvSpPr>
          <p:spPr>
            <a:xfrm>
              <a:off x="14641480" y="5834547"/>
              <a:ext cx="1180908" cy="1183937"/>
            </a:xfrm>
            <a:custGeom>
              <a:rect b="b" l="l" r="r" t="t"/>
              <a:pathLst>
                <a:path extrusionOk="0" h="949" w="950">
                  <a:moveTo>
                    <a:pt x="821" y="948"/>
                  </a:moveTo>
                  <a:lnTo>
                    <a:pt x="128" y="948"/>
                  </a:lnTo>
                  <a:cubicBezTo>
                    <a:pt x="58" y="948"/>
                    <a:pt x="0" y="890"/>
                    <a:pt x="0" y="821"/>
                  </a:cubicBezTo>
                  <a:lnTo>
                    <a:pt x="0" y="128"/>
                  </a:lnTo>
                  <a:cubicBezTo>
                    <a:pt x="0" y="58"/>
                    <a:pt x="58" y="0"/>
                    <a:pt x="128" y="0"/>
                  </a:cubicBezTo>
                  <a:lnTo>
                    <a:pt x="821" y="0"/>
                  </a:lnTo>
                  <a:cubicBezTo>
                    <a:pt x="891" y="0"/>
                    <a:pt x="949" y="58"/>
                    <a:pt x="949" y="128"/>
                  </a:cubicBezTo>
                  <a:lnTo>
                    <a:pt x="949" y="821"/>
                  </a:lnTo>
                  <a:cubicBezTo>
                    <a:pt x="949"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91" name="Google Shape;491;p9"/>
            <p:cNvSpPr txBox="1"/>
            <p:nvPr/>
          </p:nvSpPr>
          <p:spPr>
            <a:xfrm>
              <a:off x="1472218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492" name="Google Shape;492;p9"/>
          <p:cNvGrpSpPr/>
          <p:nvPr/>
        </p:nvGrpSpPr>
        <p:grpSpPr>
          <a:xfrm>
            <a:off x="17237504" y="9686226"/>
            <a:ext cx="1077822" cy="1110662"/>
            <a:chOff x="16337142" y="5834547"/>
            <a:chExt cx="1180908" cy="1240514"/>
          </a:xfrm>
        </p:grpSpPr>
        <p:sp>
          <p:nvSpPr>
            <p:cNvPr id="493" name="Google Shape;493;p9"/>
            <p:cNvSpPr/>
            <p:nvPr/>
          </p:nvSpPr>
          <p:spPr>
            <a:xfrm>
              <a:off x="16337142" y="5834547"/>
              <a:ext cx="1180908" cy="1183937"/>
            </a:xfrm>
            <a:custGeom>
              <a:rect b="b" l="l" r="r" t="t"/>
              <a:pathLst>
                <a:path extrusionOk="0" h="949" w="949">
                  <a:moveTo>
                    <a:pt x="820" y="948"/>
                  </a:moveTo>
                  <a:lnTo>
                    <a:pt x="127" y="948"/>
                  </a:lnTo>
                  <a:cubicBezTo>
                    <a:pt x="57" y="948"/>
                    <a:pt x="0" y="890"/>
                    <a:pt x="0" y="821"/>
                  </a:cubicBezTo>
                  <a:lnTo>
                    <a:pt x="0" y="128"/>
                  </a:lnTo>
                  <a:cubicBezTo>
                    <a:pt x="0" y="58"/>
                    <a:pt x="57" y="0"/>
                    <a:pt x="127" y="0"/>
                  </a:cubicBezTo>
                  <a:lnTo>
                    <a:pt x="820" y="0"/>
                  </a:lnTo>
                  <a:cubicBezTo>
                    <a:pt x="891" y="0"/>
                    <a:pt x="948" y="58"/>
                    <a:pt x="948" y="128"/>
                  </a:cubicBezTo>
                  <a:lnTo>
                    <a:pt x="948" y="821"/>
                  </a:lnTo>
                  <a:cubicBezTo>
                    <a:pt x="948" y="890"/>
                    <a:pt x="891" y="948"/>
                    <a:pt x="820" y="94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94" name="Google Shape;494;p9"/>
            <p:cNvSpPr txBox="1"/>
            <p:nvPr/>
          </p:nvSpPr>
          <p:spPr>
            <a:xfrm>
              <a:off x="16420544"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C</a:t>
              </a:r>
              <a:endParaRPr/>
            </a:p>
          </p:txBody>
        </p:sp>
      </p:grpSp>
      <p:grpSp>
        <p:nvGrpSpPr>
          <p:cNvPr id="495" name="Google Shape;495;p9"/>
          <p:cNvGrpSpPr/>
          <p:nvPr/>
        </p:nvGrpSpPr>
        <p:grpSpPr>
          <a:xfrm>
            <a:off x="18698262" y="9685786"/>
            <a:ext cx="1077822" cy="1110662"/>
            <a:chOff x="18035834" y="5834547"/>
            <a:chExt cx="1180908" cy="1240514"/>
          </a:xfrm>
        </p:grpSpPr>
        <p:sp>
          <p:nvSpPr>
            <p:cNvPr id="496" name="Google Shape;496;p9"/>
            <p:cNvSpPr/>
            <p:nvPr/>
          </p:nvSpPr>
          <p:spPr>
            <a:xfrm>
              <a:off x="18035834" y="5834547"/>
              <a:ext cx="1180908" cy="1183937"/>
            </a:xfrm>
            <a:custGeom>
              <a:rect b="b" l="l" r="r" t="t"/>
              <a:pathLst>
                <a:path extrusionOk="0" h="949" w="949">
                  <a:moveTo>
                    <a:pt x="821" y="948"/>
                  </a:moveTo>
                  <a:lnTo>
                    <a:pt x="128" y="948"/>
                  </a:lnTo>
                  <a:cubicBezTo>
                    <a:pt x="57" y="948"/>
                    <a:pt x="0" y="890"/>
                    <a:pt x="0" y="821"/>
                  </a:cubicBezTo>
                  <a:lnTo>
                    <a:pt x="0" y="128"/>
                  </a:lnTo>
                  <a:cubicBezTo>
                    <a:pt x="0" y="58"/>
                    <a:pt x="57" y="0"/>
                    <a:pt x="128" y="0"/>
                  </a:cubicBezTo>
                  <a:lnTo>
                    <a:pt x="821" y="0"/>
                  </a:lnTo>
                  <a:cubicBezTo>
                    <a:pt x="891" y="0"/>
                    <a:pt x="948" y="58"/>
                    <a:pt x="948" y="128"/>
                  </a:cubicBezTo>
                  <a:lnTo>
                    <a:pt x="948" y="821"/>
                  </a:lnTo>
                  <a:cubicBezTo>
                    <a:pt x="948"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497" name="Google Shape;497;p9"/>
            <p:cNvSpPr txBox="1"/>
            <p:nvPr/>
          </p:nvSpPr>
          <p:spPr>
            <a:xfrm>
              <a:off x="1811889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498" name="Google Shape;498;p9"/>
          <p:cNvGrpSpPr/>
          <p:nvPr/>
        </p:nvGrpSpPr>
        <p:grpSpPr>
          <a:xfrm>
            <a:off x="21817410" y="9632475"/>
            <a:ext cx="1077822" cy="1110662"/>
            <a:chOff x="21430186" y="5834547"/>
            <a:chExt cx="1180908" cy="1240514"/>
          </a:xfrm>
        </p:grpSpPr>
        <p:sp>
          <p:nvSpPr>
            <p:cNvPr id="499" name="Google Shape;499;p9"/>
            <p:cNvSpPr/>
            <p:nvPr/>
          </p:nvSpPr>
          <p:spPr>
            <a:xfrm>
              <a:off x="21430186" y="5834547"/>
              <a:ext cx="1180908" cy="1183937"/>
            </a:xfrm>
            <a:custGeom>
              <a:rect b="b" l="l" r="r" t="t"/>
              <a:pathLst>
                <a:path extrusionOk="0" h="949" w="949">
                  <a:moveTo>
                    <a:pt x="820" y="948"/>
                  </a:moveTo>
                  <a:lnTo>
                    <a:pt x="127" y="948"/>
                  </a:lnTo>
                  <a:cubicBezTo>
                    <a:pt x="56" y="948"/>
                    <a:pt x="0" y="890"/>
                    <a:pt x="0" y="821"/>
                  </a:cubicBezTo>
                  <a:lnTo>
                    <a:pt x="0" y="128"/>
                  </a:lnTo>
                  <a:cubicBezTo>
                    <a:pt x="0" y="58"/>
                    <a:pt x="56" y="0"/>
                    <a:pt x="127" y="0"/>
                  </a:cubicBezTo>
                  <a:lnTo>
                    <a:pt x="820" y="0"/>
                  </a:lnTo>
                  <a:cubicBezTo>
                    <a:pt x="891" y="0"/>
                    <a:pt x="948" y="58"/>
                    <a:pt x="948" y="128"/>
                  </a:cubicBezTo>
                  <a:lnTo>
                    <a:pt x="948" y="821"/>
                  </a:lnTo>
                  <a:cubicBezTo>
                    <a:pt x="948" y="890"/>
                    <a:pt x="891" y="948"/>
                    <a:pt x="820" y="948"/>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500" name="Google Shape;500;p9"/>
            <p:cNvSpPr txBox="1"/>
            <p:nvPr/>
          </p:nvSpPr>
          <p:spPr>
            <a:xfrm>
              <a:off x="21518591"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I</a:t>
              </a:r>
              <a:endParaRPr/>
            </a:p>
          </p:txBody>
        </p:sp>
      </p:grpSp>
      <p:grpSp>
        <p:nvGrpSpPr>
          <p:cNvPr id="501" name="Google Shape;501;p9"/>
          <p:cNvGrpSpPr/>
          <p:nvPr/>
        </p:nvGrpSpPr>
        <p:grpSpPr>
          <a:xfrm>
            <a:off x="15646544" y="11086812"/>
            <a:ext cx="1077822" cy="1110662"/>
            <a:chOff x="14641480" y="5834547"/>
            <a:chExt cx="1180908" cy="1240514"/>
          </a:xfrm>
        </p:grpSpPr>
        <p:sp>
          <p:nvSpPr>
            <p:cNvPr id="502" name="Google Shape;502;p9"/>
            <p:cNvSpPr/>
            <p:nvPr/>
          </p:nvSpPr>
          <p:spPr>
            <a:xfrm>
              <a:off x="14641480" y="5834547"/>
              <a:ext cx="1180908" cy="1183937"/>
            </a:xfrm>
            <a:custGeom>
              <a:rect b="b" l="l" r="r" t="t"/>
              <a:pathLst>
                <a:path extrusionOk="0" h="949" w="950">
                  <a:moveTo>
                    <a:pt x="821" y="948"/>
                  </a:moveTo>
                  <a:lnTo>
                    <a:pt x="128" y="948"/>
                  </a:lnTo>
                  <a:cubicBezTo>
                    <a:pt x="58" y="948"/>
                    <a:pt x="0" y="890"/>
                    <a:pt x="0" y="821"/>
                  </a:cubicBezTo>
                  <a:lnTo>
                    <a:pt x="0" y="128"/>
                  </a:lnTo>
                  <a:cubicBezTo>
                    <a:pt x="0" y="58"/>
                    <a:pt x="58" y="0"/>
                    <a:pt x="128" y="0"/>
                  </a:cubicBezTo>
                  <a:lnTo>
                    <a:pt x="821" y="0"/>
                  </a:lnTo>
                  <a:cubicBezTo>
                    <a:pt x="891" y="0"/>
                    <a:pt x="949" y="58"/>
                    <a:pt x="949" y="128"/>
                  </a:cubicBezTo>
                  <a:lnTo>
                    <a:pt x="949" y="821"/>
                  </a:lnTo>
                  <a:cubicBezTo>
                    <a:pt x="949"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503" name="Google Shape;503;p9"/>
            <p:cNvSpPr txBox="1"/>
            <p:nvPr/>
          </p:nvSpPr>
          <p:spPr>
            <a:xfrm>
              <a:off x="1472218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504" name="Google Shape;504;p9"/>
          <p:cNvGrpSpPr/>
          <p:nvPr/>
        </p:nvGrpSpPr>
        <p:grpSpPr>
          <a:xfrm>
            <a:off x="17237504" y="11095675"/>
            <a:ext cx="1077822" cy="1110662"/>
            <a:chOff x="16337142" y="5834547"/>
            <a:chExt cx="1180908" cy="1240514"/>
          </a:xfrm>
        </p:grpSpPr>
        <p:sp>
          <p:nvSpPr>
            <p:cNvPr id="505" name="Google Shape;505;p9"/>
            <p:cNvSpPr/>
            <p:nvPr/>
          </p:nvSpPr>
          <p:spPr>
            <a:xfrm>
              <a:off x="16337142" y="5834547"/>
              <a:ext cx="1180908" cy="1183937"/>
            </a:xfrm>
            <a:custGeom>
              <a:rect b="b" l="l" r="r" t="t"/>
              <a:pathLst>
                <a:path extrusionOk="0" h="949" w="949">
                  <a:moveTo>
                    <a:pt x="820" y="948"/>
                  </a:moveTo>
                  <a:lnTo>
                    <a:pt x="127" y="948"/>
                  </a:lnTo>
                  <a:cubicBezTo>
                    <a:pt x="57" y="948"/>
                    <a:pt x="0" y="890"/>
                    <a:pt x="0" y="821"/>
                  </a:cubicBezTo>
                  <a:lnTo>
                    <a:pt x="0" y="128"/>
                  </a:lnTo>
                  <a:cubicBezTo>
                    <a:pt x="0" y="58"/>
                    <a:pt x="57" y="0"/>
                    <a:pt x="127" y="0"/>
                  </a:cubicBezTo>
                  <a:lnTo>
                    <a:pt x="820" y="0"/>
                  </a:lnTo>
                  <a:cubicBezTo>
                    <a:pt x="891" y="0"/>
                    <a:pt x="948" y="58"/>
                    <a:pt x="948" y="128"/>
                  </a:cubicBezTo>
                  <a:lnTo>
                    <a:pt x="948" y="821"/>
                  </a:lnTo>
                  <a:cubicBezTo>
                    <a:pt x="948" y="890"/>
                    <a:pt x="891" y="948"/>
                    <a:pt x="820" y="94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506" name="Google Shape;506;p9"/>
            <p:cNvSpPr txBox="1"/>
            <p:nvPr/>
          </p:nvSpPr>
          <p:spPr>
            <a:xfrm>
              <a:off x="16420544"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C</a:t>
              </a:r>
              <a:endParaRPr/>
            </a:p>
          </p:txBody>
        </p:sp>
      </p:grpSp>
      <p:grpSp>
        <p:nvGrpSpPr>
          <p:cNvPr id="507" name="Google Shape;507;p9"/>
          <p:cNvGrpSpPr/>
          <p:nvPr/>
        </p:nvGrpSpPr>
        <p:grpSpPr>
          <a:xfrm>
            <a:off x="18698262" y="11095235"/>
            <a:ext cx="1077822" cy="1110662"/>
            <a:chOff x="18035834" y="5834547"/>
            <a:chExt cx="1180908" cy="1240514"/>
          </a:xfrm>
        </p:grpSpPr>
        <p:sp>
          <p:nvSpPr>
            <p:cNvPr id="508" name="Google Shape;508;p9"/>
            <p:cNvSpPr/>
            <p:nvPr/>
          </p:nvSpPr>
          <p:spPr>
            <a:xfrm>
              <a:off x="18035834" y="5834547"/>
              <a:ext cx="1180908" cy="1183937"/>
            </a:xfrm>
            <a:custGeom>
              <a:rect b="b" l="l" r="r" t="t"/>
              <a:pathLst>
                <a:path extrusionOk="0" h="949" w="949">
                  <a:moveTo>
                    <a:pt x="821" y="948"/>
                  </a:moveTo>
                  <a:lnTo>
                    <a:pt x="128" y="948"/>
                  </a:lnTo>
                  <a:cubicBezTo>
                    <a:pt x="57" y="948"/>
                    <a:pt x="0" y="890"/>
                    <a:pt x="0" y="821"/>
                  </a:cubicBezTo>
                  <a:lnTo>
                    <a:pt x="0" y="128"/>
                  </a:lnTo>
                  <a:cubicBezTo>
                    <a:pt x="0" y="58"/>
                    <a:pt x="57" y="0"/>
                    <a:pt x="128" y="0"/>
                  </a:cubicBezTo>
                  <a:lnTo>
                    <a:pt x="821" y="0"/>
                  </a:lnTo>
                  <a:cubicBezTo>
                    <a:pt x="891" y="0"/>
                    <a:pt x="948" y="58"/>
                    <a:pt x="948" y="128"/>
                  </a:cubicBezTo>
                  <a:lnTo>
                    <a:pt x="948" y="821"/>
                  </a:lnTo>
                  <a:cubicBezTo>
                    <a:pt x="948" y="890"/>
                    <a:pt x="891" y="948"/>
                    <a:pt x="821" y="94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509" name="Google Shape;509;p9"/>
            <p:cNvSpPr txBox="1"/>
            <p:nvPr/>
          </p:nvSpPr>
          <p:spPr>
            <a:xfrm>
              <a:off x="18118899"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R</a:t>
              </a:r>
              <a:endParaRPr/>
            </a:p>
          </p:txBody>
        </p:sp>
      </p:grpSp>
      <p:grpSp>
        <p:nvGrpSpPr>
          <p:cNvPr id="510" name="Google Shape;510;p9"/>
          <p:cNvGrpSpPr/>
          <p:nvPr/>
        </p:nvGrpSpPr>
        <p:grpSpPr>
          <a:xfrm>
            <a:off x="21817410" y="11041924"/>
            <a:ext cx="1077822" cy="1110662"/>
            <a:chOff x="21430186" y="5834547"/>
            <a:chExt cx="1180908" cy="1240514"/>
          </a:xfrm>
        </p:grpSpPr>
        <p:sp>
          <p:nvSpPr>
            <p:cNvPr id="511" name="Google Shape;511;p9"/>
            <p:cNvSpPr/>
            <p:nvPr/>
          </p:nvSpPr>
          <p:spPr>
            <a:xfrm>
              <a:off x="21430186" y="5834547"/>
              <a:ext cx="1180908" cy="1183937"/>
            </a:xfrm>
            <a:custGeom>
              <a:rect b="b" l="l" r="r" t="t"/>
              <a:pathLst>
                <a:path extrusionOk="0" h="949" w="949">
                  <a:moveTo>
                    <a:pt x="820" y="948"/>
                  </a:moveTo>
                  <a:lnTo>
                    <a:pt x="127" y="948"/>
                  </a:lnTo>
                  <a:cubicBezTo>
                    <a:pt x="56" y="948"/>
                    <a:pt x="0" y="890"/>
                    <a:pt x="0" y="821"/>
                  </a:cubicBezTo>
                  <a:lnTo>
                    <a:pt x="0" y="128"/>
                  </a:lnTo>
                  <a:cubicBezTo>
                    <a:pt x="0" y="58"/>
                    <a:pt x="56" y="0"/>
                    <a:pt x="127" y="0"/>
                  </a:cubicBezTo>
                  <a:lnTo>
                    <a:pt x="820" y="0"/>
                  </a:lnTo>
                  <a:cubicBezTo>
                    <a:pt x="891" y="0"/>
                    <a:pt x="948" y="58"/>
                    <a:pt x="948" y="128"/>
                  </a:cubicBezTo>
                  <a:lnTo>
                    <a:pt x="948" y="821"/>
                  </a:lnTo>
                  <a:cubicBezTo>
                    <a:pt x="948" y="890"/>
                    <a:pt x="891" y="948"/>
                    <a:pt x="820" y="948"/>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599">
                <a:solidFill>
                  <a:schemeClr val="dk1"/>
                </a:solidFill>
                <a:latin typeface="Poppins"/>
                <a:ea typeface="Poppins"/>
                <a:cs typeface="Poppins"/>
                <a:sym typeface="Poppins"/>
              </a:endParaRPr>
            </a:p>
          </p:txBody>
        </p:sp>
        <p:sp>
          <p:nvSpPr>
            <p:cNvPr id="512" name="Google Shape;512;p9"/>
            <p:cNvSpPr txBox="1"/>
            <p:nvPr/>
          </p:nvSpPr>
          <p:spPr>
            <a:xfrm>
              <a:off x="21518591" y="5843955"/>
              <a:ext cx="982790" cy="123110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7400">
                  <a:solidFill>
                    <a:schemeClr val="lt1"/>
                  </a:solidFill>
                  <a:latin typeface="Poppins"/>
                  <a:ea typeface="Poppins"/>
                  <a:cs typeface="Poppins"/>
                  <a:sym typeface="Poppins"/>
                </a:rPr>
                <a:t>I</a:t>
              </a:r>
              <a:endParaRPr/>
            </a:p>
          </p:txBody>
        </p:sp>
      </p:grpSp>
      <p:sp>
        <p:nvSpPr>
          <p:cNvPr id="513" name="Google Shape;513;p9"/>
          <p:cNvSpPr txBox="1"/>
          <p:nvPr/>
        </p:nvSpPr>
        <p:spPr>
          <a:xfrm>
            <a:off x="1985471" y="1634348"/>
            <a:ext cx="786465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 Visualizations</a:t>
            </a:r>
            <a:endParaRPr/>
          </a:p>
        </p:txBody>
      </p:sp>
      <p:sp>
        <p:nvSpPr>
          <p:cNvPr id="514" name="Google Shape;514;p9"/>
          <p:cNvSpPr/>
          <p:nvPr/>
        </p:nvSpPr>
        <p:spPr>
          <a:xfrm>
            <a:off x="2120884" y="1634348"/>
            <a:ext cx="513827" cy="99909"/>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515" name="Google Shape;515;p9"/>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0"/>
          <p:cNvSpPr txBox="1"/>
          <p:nvPr/>
        </p:nvSpPr>
        <p:spPr>
          <a:xfrm>
            <a:off x="1985471" y="1634348"/>
            <a:ext cx="508985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Conclusions</a:t>
            </a:r>
            <a:endParaRPr/>
          </a:p>
        </p:txBody>
      </p:sp>
      <p:sp>
        <p:nvSpPr>
          <p:cNvPr id="521" name="Google Shape;521;p10"/>
          <p:cNvSpPr/>
          <p:nvPr/>
        </p:nvSpPr>
        <p:spPr>
          <a:xfrm>
            <a:off x="2120884" y="1634348"/>
            <a:ext cx="513827" cy="99909"/>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522" name="Google Shape;522;p10"/>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aphicFrame>
        <p:nvGraphicFramePr>
          <p:cNvPr id="527" name="Google Shape;527;p11"/>
          <p:cNvGraphicFramePr/>
          <p:nvPr/>
        </p:nvGraphicFramePr>
        <p:xfrm>
          <a:off x="9449117" y="3813566"/>
          <a:ext cx="13407708" cy="8948845"/>
        </p:xfrm>
        <a:graphic>
          <a:graphicData uri="http://schemas.openxmlformats.org/drawingml/2006/chart">
            <c:chart r:id="rId3"/>
          </a:graphicData>
        </a:graphic>
      </p:graphicFrame>
      <p:sp>
        <p:nvSpPr>
          <p:cNvPr id="528" name="Google Shape;528;p11"/>
          <p:cNvSpPr txBox="1"/>
          <p:nvPr/>
        </p:nvSpPr>
        <p:spPr>
          <a:xfrm>
            <a:off x="7105564" y="612372"/>
            <a:ext cx="1016656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CHARTS WITH KEY POINTS</a:t>
            </a:r>
            <a:endParaRPr/>
          </a:p>
        </p:txBody>
      </p:sp>
      <p:sp>
        <p:nvSpPr>
          <p:cNvPr id="529" name="Google Shape;529;p11"/>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sp>
        <p:nvSpPr>
          <p:cNvPr id="530" name="Google Shape;530;p11"/>
          <p:cNvSpPr/>
          <p:nvPr/>
        </p:nvSpPr>
        <p:spPr>
          <a:xfrm>
            <a:off x="9449117" y="2590849"/>
            <a:ext cx="4604146" cy="584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199">
                <a:solidFill>
                  <a:schemeClr val="dk2"/>
                </a:solidFill>
                <a:latin typeface="Poppins"/>
                <a:ea typeface="Poppins"/>
                <a:cs typeface="Poppins"/>
                <a:sym typeface="Poppins"/>
              </a:rPr>
              <a:t>BUSINESS KEY POINTS</a:t>
            </a:r>
            <a:endParaRPr/>
          </a:p>
        </p:txBody>
      </p:sp>
      <p:sp>
        <p:nvSpPr>
          <p:cNvPr id="531" name="Google Shape;531;p11"/>
          <p:cNvSpPr/>
          <p:nvPr/>
        </p:nvSpPr>
        <p:spPr>
          <a:xfrm>
            <a:off x="1500344" y="2590849"/>
            <a:ext cx="7285968" cy="4815791"/>
          </a:xfrm>
          <a:prstGeom prst="rect">
            <a:avLst/>
          </a:prstGeom>
          <a:solidFill>
            <a:srgbClr val="F2F2F2"/>
          </a:solidFill>
          <a:ln>
            <a:noFill/>
          </a:ln>
        </p:spPr>
        <p:txBody>
          <a:bodyPr anchorCtr="0" anchor="t" bIns="243775" lIns="487550" spcFirstLastPara="1" rIns="487550" wrap="square" tIns="243775">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532" name="Google Shape;532;p11"/>
          <p:cNvSpPr/>
          <p:nvPr/>
        </p:nvSpPr>
        <p:spPr>
          <a:xfrm>
            <a:off x="3117995" y="3056145"/>
            <a:ext cx="4059125" cy="5846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199">
                <a:solidFill>
                  <a:schemeClr val="dk2"/>
                </a:solidFill>
                <a:latin typeface="Poppins"/>
                <a:ea typeface="Poppins"/>
                <a:cs typeface="Poppins"/>
                <a:sym typeface="Poppins"/>
              </a:rPr>
              <a:t>CLIENT’S OPINIONS</a:t>
            </a:r>
            <a:endParaRPr/>
          </a:p>
        </p:txBody>
      </p:sp>
      <p:sp>
        <p:nvSpPr>
          <p:cNvPr id="533" name="Google Shape;533;p11"/>
          <p:cNvSpPr txBox="1"/>
          <p:nvPr/>
        </p:nvSpPr>
        <p:spPr>
          <a:xfrm>
            <a:off x="1916380" y="3813567"/>
            <a:ext cx="6453897" cy="3161188"/>
          </a:xfrm>
          <a:prstGeom prst="rect">
            <a:avLst/>
          </a:prstGeom>
          <a:noFill/>
          <a:ln>
            <a:noFill/>
          </a:ln>
        </p:spPr>
        <p:txBody>
          <a:bodyPr anchorCtr="0" anchor="t" bIns="108725" lIns="217475" spcFirstLastPara="1" rIns="217475" wrap="square" tIns="108725">
            <a:spAutoFit/>
          </a:bodyPr>
          <a:lstStyle/>
          <a:p>
            <a:pPr indent="-342900" lvl="0" marL="342900" marR="0" rtl="0" algn="just">
              <a:lnSpc>
                <a:spcPct val="154166"/>
              </a:lnSpc>
              <a:spcBef>
                <a:spcPts val="0"/>
              </a:spcBef>
              <a:spcAft>
                <a:spcPts val="0"/>
              </a:spcAft>
              <a:buClr>
                <a:schemeClr val="dk1"/>
              </a:buClr>
              <a:buSzPts val="2400"/>
              <a:buFont typeface="Arial"/>
              <a:buChar char="•"/>
            </a:pPr>
            <a:r>
              <a:rPr lang="en-US" sz="2400">
                <a:solidFill>
                  <a:schemeClr val="dk1"/>
                </a:solidFill>
                <a:latin typeface="Lato Light"/>
                <a:ea typeface="Lato Light"/>
                <a:cs typeface="Lato Light"/>
                <a:sym typeface="Lato Light"/>
              </a:rPr>
              <a:t>Green marketing is a practice whereby companies seek to go above and beyond</a:t>
            </a:r>
            <a:endParaRPr/>
          </a:p>
          <a:p>
            <a:pPr indent="-342900" lvl="0" marL="342900" marR="0" rtl="0" algn="just">
              <a:lnSpc>
                <a:spcPct val="154166"/>
              </a:lnSpc>
              <a:spcBef>
                <a:spcPts val="480"/>
              </a:spcBef>
              <a:spcAft>
                <a:spcPts val="0"/>
              </a:spcAft>
              <a:buClr>
                <a:schemeClr val="dk1"/>
              </a:buClr>
              <a:buSzPts val="2400"/>
              <a:buFont typeface="Arial"/>
              <a:buChar char="•"/>
            </a:pPr>
            <a:r>
              <a:rPr lang="en-US" sz="2400">
                <a:solidFill>
                  <a:schemeClr val="dk1"/>
                </a:solidFill>
                <a:latin typeface="Lato Light"/>
                <a:ea typeface="Lato Light"/>
                <a:cs typeface="Lato Light"/>
                <a:sym typeface="Lato Light"/>
              </a:rPr>
              <a:t>Traditional marketing by promoting environmental core values in the hope that</a:t>
            </a:r>
            <a:endParaRPr/>
          </a:p>
          <a:p>
            <a:pPr indent="-342900" lvl="0" marL="342900" marR="0" rtl="0" algn="just">
              <a:lnSpc>
                <a:spcPct val="154166"/>
              </a:lnSpc>
              <a:spcBef>
                <a:spcPts val="480"/>
              </a:spcBef>
              <a:spcAft>
                <a:spcPts val="0"/>
              </a:spcAft>
              <a:buClr>
                <a:schemeClr val="dk1"/>
              </a:buClr>
              <a:buSzPts val="2400"/>
              <a:buFont typeface="Arial"/>
              <a:buChar char="•"/>
            </a:pPr>
            <a:r>
              <a:rPr lang="en-US" sz="2400">
                <a:solidFill>
                  <a:schemeClr val="dk1"/>
                </a:solidFill>
                <a:latin typeface="Lato Light"/>
                <a:ea typeface="Lato Light"/>
                <a:cs typeface="Lato Light"/>
                <a:sym typeface="Lato Light"/>
              </a:rPr>
              <a:t>Consumers will associate these values with their company or brand. </a:t>
            </a:r>
            <a:endParaRPr/>
          </a:p>
        </p:txBody>
      </p:sp>
      <p:sp>
        <p:nvSpPr>
          <p:cNvPr id="534" name="Google Shape;534;p11"/>
          <p:cNvSpPr/>
          <p:nvPr/>
        </p:nvSpPr>
        <p:spPr>
          <a:xfrm>
            <a:off x="1547719" y="8552169"/>
            <a:ext cx="1097280" cy="1097280"/>
          </a:xfrm>
          <a:prstGeom prst="ellipse">
            <a:avLst/>
          </a:prstGeom>
          <a:solidFill>
            <a:schemeClr val="accent1"/>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535" name="Google Shape;535;p11"/>
          <p:cNvSpPr txBox="1"/>
          <p:nvPr/>
        </p:nvSpPr>
        <p:spPr>
          <a:xfrm>
            <a:off x="1793231" y="8808421"/>
            <a:ext cx="60625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01</a:t>
            </a:r>
            <a:endParaRPr/>
          </a:p>
        </p:txBody>
      </p:sp>
      <p:sp>
        <p:nvSpPr>
          <p:cNvPr id="536" name="Google Shape;536;p11"/>
          <p:cNvSpPr txBox="1"/>
          <p:nvPr/>
        </p:nvSpPr>
        <p:spPr>
          <a:xfrm>
            <a:off x="2890511" y="8606698"/>
            <a:ext cx="5895801" cy="988219"/>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a:t>
            </a:r>
            <a:endParaRPr/>
          </a:p>
        </p:txBody>
      </p:sp>
      <p:sp>
        <p:nvSpPr>
          <p:cNvPr id="537" name="Google Shape;537;p11"/>
          <p:cNvSpPr/>
          <p:nvPr/>
        </p:nvSpPr>
        <p:spPr>
          <a:xfrm>
            <a:off x="1547719" y="10855695"/>
            <a:ext cx="1097280" cy="1097280"/>
          </a:xfrm>
          <a:prstGeom prst="ellipse">
            <a:avLst/>
          </a:prstGeom>
          <a:solidFill>
            <a:schemeClr val="accent2"/>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538" name="Google Shape;538;p11"/>
          <p:cNvSpPr txBox="1"/>
          <p:nvPr/>
        </p:nvSpPr>
        <p:spPr>
          <a:xfrm>
            <a:off x="1753156" y="11111947"/>
            <a:ext cx="68640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02</a:t>
            </a:r>
            <a:endParaRPr/>
          </a:p>
        </p:txBody>
      </p:sp>
      <p:sp>
        <p:nvSpPr>
          <p:cNvPr id="539" name="Google Shape;539;p11"/>
          <p:cNvSpPr txBox="1"/>
          <p:nvPr/>
        </p:nvSpPr>
        <p:spPr>
          <a:xfrm>
            <a:off x="2890511" y="10910224"/>
            <a:ext cx="5895801" cy="988219"/>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a:t>
            </a:r>
            <a:endParaRPr/>
          </a:p>
        </p:txBody>
      </p:sp>
      <p:sp>
        <p:nvSpPr>
          <p:cNvPr id="540" name="Google Shape;540;p11"/>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
          <p:cNvSpPr/>
          <p:nvPr/>
        </p:nvSpPr>
        <p:spPr>
          <a:xfrm>
            <a:off x="18619399" y="9259230"/>
            <a:ext cx="67132" cy="1049263"/>
          </a:xfrm>
          <a:custGeom>
            <a:rect b="b" l="l" r="r" t="t"/>
            <a:pathLst>
              <a:path extrusionOk="0" h="974" w="31">
                <a:moveTo>
                  <a:pt x="30" y="973"/>
                </a:moveTo>
                <a:lnTo>
                  <a:pt x="0" y="973"/>
                </a:lnTo>
                <a:lnTo>
                  <a:pt x="0" y="0"/>
                </a:lnTo>
                <a:lnTo>
                  <a:pt x="30" y="0"/>
                </a:lnTo>
                <a:lnTo>
                  <a:pt x="30" y="973"/>
                </a:lnTo>
              </a:path>
            </a:pathLst>
          </a:custGeom>
          <a:solidFill>
            <a:srgbClr val="DDDDD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46" name="Google Shape;546;p5"/>
          <p:cNvSpPr/>
          <p:nvPr/>
        </p:nvSpPr>
        <p:spPr>
          <a:xfrm>
            <a:off x="14304042" y="3782774"/>
            <a:ext cx="4338217" cy="927064"/>
          </a:xfrm>
          <a:custGeom>
            <a:rect b="b" l="l" r="r" t="t"/>
            <a:pathLst>
              <a:path extrusionOk="0" h="927064" w="4338217">
                <a:moveTo>
                  <a:pt x="0" y="774502"/>
                </a:moveTo>
                <a:lnTo>
                  <a:pt x="37167" y="774502"/>
                </a:lnTo>
                <a:lnTo>
                  <a:pt x="37167" y="927064"/>
                </a:lnTo>
                <a:lnTo>
                  <a:pt x="0" y="927064"/>
                </a:lnTo>
                <a:close/>
                <a:moveTo>
                  <a:pt x="4300967" y="576756"/>
                </a:moveTo>
                <a:lnTo>
                  <a:pt x="4338217" y="576756"/>
                </a:lnTo>
                <a:lnTo>
                  <a:pt x="4338217" y="729318"/>
                </a:lnTo>
                <a:lnTo>
                  <a:pt x="4300967" y="729318"/>
                </a:lnTo>
                <a:close/>
                <a:moveTo>
                  <a:pt x="0" y="472392"/>
                </a:moveTo>
                <a:lnTo>
                  <a:pt x="37167" y="472392"/>
                </a:lnTo>
                <a:lnTo>
                  <a:pt x="37167" y="624944"/>
                </a:lnTo>
                <a:lnTo>
                  <a:pt x="0" y="624944"/>
                </a:lnTo>
                <a:close/>
                <a:moveTo>
                  <a:pt x="4328010" y="269152"/>
                </a:moveTo>
                <a:cubicBezTo>
                  <a:pt x="4334348" y="294991"/>
                  <a:pt x="4338151" y="322060"/>
                  <a:pt x="4338151" y="349129"/>
                </a:cubicBezTo>
                <a:lnTo>
                  <a:pt x="4338151" y="421724"/>
                </a:lnTo>
                <a:lnTo>
                  <a:pt x="4298854" y="421724"/>
                </a:lnTo>
                <a:lnTo>
                  <a:pt x="4298854" y="349129"/>
                </a:lnTo>
                <a:cubicBezTo>
                  <a:pt x="4298854" y="325751"/>
                  <a:pt x="4296319" y="301143"/>
                  <a:pt x="4289981" y="276535"/>
                </a:cubicBezTo>
                <a:close/>
                <a:moveTo>
                  <a:pt x="49189" y="164788"/>
                </a:moveTo>
                <a:lnTo>
                  <a:pt x="81162" y="186280"/>
                </a:lnTo>
                <a:cubicBezTo>
                  <a:pt x="55338" y="228000"/>
                  <a:pt x="39351" y="273512"/>
                  <a:pt x="35662" y="322817"/>
                </a:cubicBezTo>
                <a:lnTo>
                  <a:pt x="0" y="319024"/>
                </a:lnTo>
                <a:cubicBezTo>
                  <a:pt x="3689" y="264662"/>
                  <a:pt x="22135" y="211565"/>
                  <a:pt x="49189" y="164788"/>
                </a:cubicBezTo>
                <a:close/>
                <a:moveTo>
                  <a:pt x="4128982" y="27463"/>
                </a:moveTo>
                <a:cubicBezTo>
                  <a:pt x="4178229" y="48426"/>
                  <a:pt x="4222551" y="81720"/>
                  <a:pt x="4255793" y="122413"/>
                </a:cubicBezTo>
                <a:lnTo>
                  <a:pt x="4227476" y="147075"/>
                </a:lnTo>
                <a:cubicBezTo>
                  <a:pt x="4196697" y="110082"/>
                  <a:pt x="4158530" y="81720"/>
                  <a:pt x="4114208" y="61990"/>
                </a:cubicBezTo>
                <a:close/>
                <a:moveTo>
                  <a:pt x="3823084" y="0"/>
                </a:moveTo>
                <a:lnTo>
                  <a:pt x="3975636" y="0"/>
                </a:lnTo>
                <a:lnTo>
                  <a:pt x="3975636" y="37248"/>
                </a:lnTo>
                <a:lnTo>
                  <a:pt x="3823084" y="37248"/>
                </a:lnTo>
                <a:close/>
                <a:moveTo>
                  <a:pt x="3515479" y="0"/>
                </a:moveTo>
                <a:lnTo>
                  <a:pt x="3668041" y="0"/>
                </a:lnTo>
                <a:lnTo>
                  <a:pt x="3668041" y="37248"/>
                </a:lnTo>
                <a:lnTo>
                  <a:pt x="3515479" y="37248"/>
                </a:lnTo>
                <a:close/>
                <a:moveTo>
                  <a:pt x="3213366" y="0"/>
                </a:moveTo>
                <a:lnTo>
                  <a:pt x="3365918" y="0"/>
                </a:lnTo>
                <a:lnTo>
                  <a:pt x="3365918" y="37248"/>
                </a:lnTo>
                <a:lnTo>
                  <a:pt x="3213366" y="37248"/>
                </a:lnTo>
                <a:close/>
                <a:moveTo>
                  <a:pt x="2905762" y="0"/>
                </a:moveTo>
                <a:lnTo>
                  <a:pt x="3058314" y="0"/>
                </a:lnTo>
                <a:lnTo>
                  <a:pt x="3058314" y="37248"/>
                </a:lnTo>
                <a:lnTo>
                  <a:pt x="2905762" y="37248"/>
                </a:lnTo>
                <a:close/>
                <a:moveTo>
                  <a:pt x="2603652" y="0"/>
                </a:moveTo>
                <a:lnTo>
                  <a:pt x="2756214" y="0"/>
                </a:lnTo>
                <a:lnTo>
                  <a:pt x="2756214" y="37248"/>
                </a:lnTo>
                <a:lnTo>
                  <a:pt x="2603652" y="37248"/>
                </a:lnTo>
                <a:close/>
                <a:moveTo>
                  <a:pt x="2296047" y="0"/>
                </a:moveTo>
                <a:lnTo>
                  <a:pt x="2448599" y="0"/>
                </a:lnTo>
                <a:lnTo>
                  <a:pt x="2448599" y="37248"/>
                </a:lnTo>
                <a:lnTo>
                  <a:pt x="2296047" y="37248"/>
                </a:lnTo>
                <a:close/>
                <a:moveTo>
                  <a:pt x="1993934" y="0"/>
                </a:moveTo>
                <a:lnTo>
                  <a:pt x="2146496" y="0"/>
                </a:lnTo>
                <a:lnTo>
                  <a:pt x="2146496" y="37248"/>
                </a:lnTo>
                <a:lnTo>
                  <a:pt x="1993934" y="37248"/>
                </a:lnTo>
                <a:close/>
                <a:moveTo>
                  <a:pt x="1686330" y="0"/>
                </a:moveTo>
                <a:lnTo>
                  <a:pt x="1838882" y="0"/>
                </a:lnTo>
                <a:lnTo>
                  <a:pt x="1838882" y="37248"/>
                </a:lnTo>
                <a:lnTo>
                  <a:pt x="1686330" y="37248"/>
                </a:lnTo>
                <a:close/>
                <a:moveTo>
                  <a:pt x="1384220" y="0"/>
                </a:moveTo>
                <a:lnTo>
                  <a:pt x="1536772" y="0"/>
                </a:lnTo>
                <a:lnTo>
                  <a:pt x="1536772" y="37248"/>
                </a:lnTo>
                <a:lnTo>
                  <a:pt x="1384220" y="37248"/>
                </a:lnTo>
                <a:close/>
                <a:moveTo>
                  <a:pt x="1076616" y="0"/>
                </a:moveTo>
                <a:lnTo>
                  <a:pt x="1229178" y="0"/>
                </a:lnTo>
                <a:lnTo>
                  <a:pt x="1229178" y="37248"/>
                </a:lnTo>
                <a:lnTo>
                  <a:pt x="1076616" y="37248"/>
                </a:lnTo>
                <a:close/>
                <a:moveTo>
                  <a:pt x="774502" y="0"/>
                </a:moveTo>
                <a:lnTo>
                  <a:pt x="927054" y="0"/>
                </a:lnTo>
                <a:lnTo>
                  <a:pt x="927054" y="37248"/>
                </a:lnTo>
                <a:lnTo>
                  <a:pt x="774502" y="37248"/>
                </a:lnTo>
                <a:close/>
                <a:moveTo>
                  <a:pt x="466898" y="0"/>
                </a:moveTo>
                <a:lnTo>
                  <a:pt x="619450" y="0"/>
                </a:lnTo>
                <a:lnTo>
                  <a:pt x="619450" y="37248"/>
                </a:lnTo>
                <a:lnTo>
                  <a:pt x="466898" y="37248"/>
                </a:lnTo>
                <a:close/>
                <a:moveTo>
                  <a:pt x="314899" y="0"/>
                </a:moveTo>
                <a:lnTo>
                  <a:pt x="317360" y="38122"/>
                </a:lnTo>
                <a:cubicBezTo>
                  <a:pt x="270604" y="41811"/>
                  <a:pt x="225078" y="56568"/>
                  <a:pt x="184475" y="81163"/>
                </a:cubicBezTo>
                <a:lnTo>
                  <a:pt x="164788" y="50419"/>
                </a:lnTo>
                <a:cubicBezTo>
                  <a:pt x="209083" y="22135"/>
                  <a:pt x="261991" y="4919"/>
                  <a:pt x="31489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47" name="Google Shape;547;p5"/>
          <p:cNvSpPr/>
          <p:nvPr/>
        </p:nvSpPr>
        <p:spPr>
          <a:xfrm>
            <a:off x="5691119" y="3782774"/>
            <a:ext cx="4343709" cy="927064"/>
          </a:xfrm>
          <a:custGeom>
            <a:rect b="b" l="l" r="r" t="t"/>
            <a:pathLst>
              <a:path extrusionOk="0" h="927064" w="4343709">
                <a:moveTo>
                  <a:pt x="0" y="774502"/>
                </a:moveTo>
                <a:lnTo>
                  <a:pt x="37247" y="774502"/>
                </a:lnTo>
                <a:lnTo>
                  <a:pt x="37247" y="927064"/>
                </a:lnTo>
                <a:lnTo>
                  <a:pt x="0" y="927064"/>
                </a:lnTo>
                <a:close/>
                <a:moveTo>
                  <a:pt x="4306461" y="576756"/>
                </a:moveTo>
                <a:lnTo>
                  <a:pt x="4343709" y="576756"/>
                </a:lnTo>
                <a:lnTo>
                  <a:pt x="4343709" y="729318"/>
                </a:lnTo>
                <a:lnTo>
                  <a:pt x="4306461" y="729318"/>
                </a:lnTo>
                <a:close/>
                <a:moveTo>
                  <a:pt x="0" y="472392"/>
                </a:moveTo>
                <a:lnTo>
                  <a:pt x="37247" y="472392"/>
                </a:lnTo>
                <a:lnTo>
                  <a:pt x="37247" y="624944"/>
                </a:lnTo>
                <a:lnTo>
                  <a:pt x="0" y="624944"/>
                </a:lnTo>
                <a:close/>
                <a:moveTo>
                  <a:pt x="4334503" y="269152"/>
                </a:moveTo>
                <a:cubicBezTo>
                  <a:pt x="4339707" y="294991"/>
                  <a:pt x="4343609" y="322060"/>
                  <a:pt x="4343609" y="349129"/>
                </a:cubicBezTo>
                <a:lnTo>
                  <a:pt x="4343609" y="421724"/>
                </a:lnTo>
                <a:lnTo>
                  <a:pt x="4303281" y="421724"/>
                </a:lnTo>
                <a:lnTo>
                  <a:pt x="4303281" y="349129"/>
                </a:lnTo>
                <a:cubicBezTo>
                  <a:pt x="4303281" y="325751"/>
                  <a:pt x="4301980" y="301143"/>
                  <a:pt x="4295475" y="276535"/>
                </a:cubicBezTo>
                <a:close/>
                <a:moveTo>
                  <a:pt x="55171" y="164788"/>
                </a:moveTo>
                <a:lnTo>
                  <a:pt x="86675" y="186280"/>
                </a:lnTo>
                <a:cubicBezTo>
                  <a:pt x="61229" y="228000"/>
                  <a:pt x="46689" y="273512"/>
                  <a:pt x="41842" y="322817"/>
                </a:cubicBezTo>
                <a:lnTo>
                  <a:pt x="5491" y="319024"/>
                </a:lnTo>
                <a:cubicBezTo>
                  <a:pt x="10338" y="264662"/>
                  <a:pt x="27302" y="211565"/>
                  <a:pt x="55171" y="164788"/>
                </a:cubicBezTo>
                <a:close/>
                <a:moveTo>
                  <a:pt x="4135707" y="27463"/>
                </a:moveTo>
                <a:cubicBezTo>
                  <a:pt x="4184954" y="48426"/>
                  <a:pt x="4228045" y="81720"/>
                  <a:pt x="4261287" y="122413"/>
                </a:cubicBezTo>
                <a:lnTo>
                  <a:pt x="4232970" y="147075"/>
                </a:lnTo>
                <a:cubicBezTo>
                  <a:pt x="4202191" y="110082"/>
                  <a:pt x="4164024" y="81720"/>
                  <a:pt x="4119702" y="61990"/>
                </a:cubicBezTo>
                <a:close/>
                <a:moveTo>
                  <a:pt x="3828574" y="0"/>
                </a:moveTo>
                <a:lnTo>
                  <a:pt x="3981136" y="0"/>
                </a:lnTo>
                <a:lnTo>
                  <a:pt x="3981136" y="37248"/>
                </a:lnTo>
                <a:lnTo>
                  <a:pt x="3828574" y="37248"/>
                </a:lnTo>
                <a:close/>
                <a:moveTo>
                  <a:pt x="3520970" y="0"/>
                </a:moveTo>
                <a:lnTo>
                  <a:pt x="3673522" y="0"/>
                </a:lnTo>
                <a:lnTo>
                  <a:pt x="3673522" y="37248"/>
                </a:lnTo>
                <a:lnTo>
                  <a:pt x="3520970" y="37248"/>
                </a:lnTo>
                <a:close/>
                <a:moveTo>
                  <a:pt x="3218860" y="0"/>
                </a:moveTo>
                <a:lnTo>
                  <a:pt x="3371412" y="0"/>
                </a:lnTo>
                <a:lnTo>
                  <a:pt x="3371412" y="37248"/>
                </a:lnTo>
                <a:lnTo>
                  <a:pt x="3218860" y="37248"/>
                </a:lnTo>
                <a:close/>
                <a:moveTo>
                  <a:pt x="2911256" y="0"/>
                </a:moveTo>
                <a:lnTo>
                  <a:pt x="3063818" y="0"/>
                </a:lnTo>
                <a:lnTo>
                  <a:pt x="3063818" y="37248"/>
                </a:lnTo>
                <a:lnTo>
                  <a:pt x="2911256" y="37248"/>
                </a:lnTo>
                <a:close/>
                <a:moveTo>
                  <a:pt x="2609142" y="0"/>
                </a:moveTo>
                <a:lnTo>
                  <a:pt x="2761694" y="0"/>
                </a:lnTo>
                <a:lnTo>
                  <a:pt x="2761694" y="37248"/>
                </a:lnTo>
                <a:lnTo>
                  <a:pt x="2609142" y="37248"/>
                </a:lnTo>
                <a:close/>
                <a:moveTo>
                  <a:pt x="2301538" y="0"/>
                </a:moveTo>
                <a:lnTo>
                  <a:pt x="2454090" y="0"/>
                </a:lnTo>
                <a:lnTo>
                  <a:pt x="2454090" y="37248"/>
                </a:lnTo>
                <a:lnTo>
                  <a:pt x="2301538" y="37248"/>
                </a:lnTo>
                <a:close/>
                <a:moveTo>
                  <a:pt x="1999428" y="0"/>
                </a:moveTo>
                <a:lnTo>
                  <a:pt x="2151990" y="0"/>
                </a:lnTo>
                <a:lnTo>
                  <a:pt x="2151990" y="37248"/>
                </a:lnTo>
                <a:lnTo>
                  <a:pt x="1999428" y="37248"/>
                </a:lnTo>
                <a:close/>
                <a:moveTo>
                  <a:pt x="1691824" y="0"/>
                </a:moveTo>
                <a:lnTo>
                  <a:pt x="1844376" y="0"/>
                </a:lnTo>
                <a:lnTo>
                  <a:pt x="1844376" y="37248"/>
                </a:lnTo>
                <a:lnTo>
                  <a:pt x="1691824" y="37248"/>
                </a:lnTo>
                <a:close/>
                <a:moveTo>
                  <a:pt x="1389711" y="0"/>
                </a:moveTo>
                <a:lnTo>
                  <a:pt x="1542273" y="0"/>
                </a:lnTo>
                <a:lnTo>
                  <a:pt x="1542273" y="37248"/>
                </a:lnTo>
                <a:lnTo>
                  <a:pt x="1389711" y="37248"/>
                </a:lnTo>
                <a:close/>
                <a:moveTo>
                  <a:pt x="1082106" y="0"/>
                </a:moveTo>
                <a:lnTo>
                  <a:pt x="1234658" y="0"/>
                </a:lnTo>
                <a:lnTo>
                  <a:pt x="1234658" y="37248"/>
                </a:lnTo>
                <a:lnTo>
                  <a:pt x="1082106" y="37248"/>
                </a:lnTo>
                <a:close/>
                <a:moveTo>
                  <a:pt x="779996" y="0"/>
                </a:moveTo>
                <a:lnTo>
                  <a:pt x="932548" y="0"/>
                </a:lnTo>
                <a:lnTo>
                  <a:pt x="932548" y="37248"/>
                </a:lnTo>
                <a:lnTo>
                  <a:pt x="779996" y="37248"/>
                </a:lnTo>
                <a:close/>
                <a:moveTo>
                  <a:pt x="472392" y="0"/>
                </a:moveTo>
                <a:lnTo>
                  <a:pt x="624954" y="0"/>
                </a:lnTo>
                <a:lnTo>
                  <a:pt x="624954" y="37248"/>
                </a:lnTo>
                <a:lnTo>
                  <a:pt x="472392" y="37248"/>
                </a:lnTo>
                <a:close/>
                <a:moveTo>
                  <a:pt x="320390" y="0"/>
                </a:moveTo>
                <a:lnTo>
                  <a:pt x="322850" y="38122"/>
                </a:lnTo>
                <a:cubicBezTo>
                  <a:pt x="276095" y="41811"/>
                  <a:pt x="230569" y="56568"/>
                  <a:pt x="189966" y="81163"/>
                </a:cubicBezTo>
                <a:lnTo>
                  <a:pt x="170279" y="50419"/>
                </a:lnTo>
                <a:cubicBezTo>
                  <a:pt x="215804" y="22135"/>
                  <a:pt x="267482" y="4919"/>
                  <a:pt x="320390"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48" name="Google Shape;548;p5"/>
          <p:cNvSpPr/>
          <p:nvPr/>
        </p:nvSpPr>
        <p:spPr>
          <a:xfrm>
            <a:off x="9997580" y="9259230"/>
            <a:ext cx="4343629" cy="1234709"/>
          </a:xfrm>
          <a:custGeom>
            <a:rect b="b" l="l" r="r" t="t"/>
            <a:pathLst>
              <a:path extrusionOk="0" h="1234709" w="4343629">
                <a:moveTo>
                  <a:pt x="3718716" y="1197459"/>
                </a:moveTo>
                <a:lnTo>
                  <a:pt x="3871278" y="1197459"/>
                </a:lnTo>
                <a:lnTo>
                  <a:pt x="3871278" y="1234709"/>
                </a:lnTo>
                <a:lnTo>
                  <a:pt x="3718716" y="1234709"/>
                </a:lnTo>
                <a:close/>
                <a:moveTo>
                  <a:pt x="3411112" y="1197459"/>
                </a:moveTo>
                <a:lnTo>
                  <a:pt x="3563664" y="1197459"/>
                </a:lnTo>
                <a:lnTo>
                  <a:pt x="3563664" y="1234709"/>
                </a:lnTo>
                <a:lnTo>
                  <a:pt x="3411112" y="1234709"/>
                </a:lnTo>
                <a:close/>
                <a:moveTo>
                  <a:pt x="3109002" y="1197459"/>
                </a:moveTo>
                <a:lnTo>
                  <a:pt x="3261564" y="1197459"/>
                </a:lnTo>
                <a:lnTo>
                  <a:pt x="3261564" y="1234709"/>
                </a:lnTo>
                <a:lnTo>
                  <a:pt x="3109002" y="1234709"/>
                </a:lnTo>
                <a:close/>
                <a:moveTo>
                  <a:pt x="2806889" y="1197459"/>
                </a:moveTo>
                <a:lnTo>
                  <a:pt x="2959441" y="1197459"/>
                </a:lnTo>
                <a:lnTo>
                  <a:pt x="2959441" y="1234709"/>
                </a:lnTo>
                <a:lnTo>
                  <a:pt x="2806889" y="1234709"/>
                </a:lnTo>
                <a:close/>
                <a:moveTo>
                  <a:pt x="2499285" y="1197459"/>
                </a:moveTo>
                <a:lnTo>
                  <a:pt x="2651837" y="1197459"/>
                </a:lnTo>
                <a:lnTo>
                  <a:pt x="2651837" y="1234709"/>
                </a:lnTo>
                <a:lnTo>
                  <a:pt x="2499285" y="1234709"/>
                </a:lnTo>
                <a:close/>
                <a:moveTo>
                  <a:pt x="2191680" y="1197459"/>
                </a:moveTo>
                <a:lnTo>
                  <a:pt x="2344242" y="1197459"/>
                </a:lnTo>
                <a:lnTo>
                  <a:pt x="2344242" y="1234709"/>
                </a:lnTo>
                <a:lnTo>
                  <a:pt x="2191680" y="1234709"/>
                </a:lnTo>
                <a:close/>
                <a:moveTo>
                  <a:pt x="1889570" y="1197459"/>
                </a:moveTo>
                <a:lnTo>
                  <a:pt x="2042122" y="1197459"/>
                </a:lnTo>
                <a:lnTo>
                  <a:pt x="2042122" y="1234709"/>
                </a:lnTo>
                <a:lnTo>
                  <a:pt x="1889570" y="1234709"/>
                </a:lnTo>
                <a:close/>
                <a:moveTo>
                  <a:pt x="1587457" y="1197459"/>
                </a:moveTo>
                <a:lnTo>
                  <a:pt x="1740009" y="1197459"/>
                </a:lnTo>
                <a:lnTo>
                  <a:pt x="1740009" y="1234709"/>
                </a:lnTo>
                <a:lnTo>
                  <a:pt x="1587457" y="1234709"/>
                </a:lnTo>
                <a:close/>
                <a:moveTo>
                  <a:pt x="1279853" y="1197459"/>
                </a:moveTo>
                <a:lnTo>
                  <a:pt x="1432415" y="1197459"/>
                </a:lnTo>
                <a:lnTo>
                  <a:pt x="1432415" y="1234709"/>
                </a:lnTo>
                <a:lnTo>
                  <a:pt x="1279853" y="1234709"/>
                </a:lnTo>
                <a:close/>
                <a:moveTo>
                  <a:pt x="977743" y="1197459"/>
                </a:moveTo>
                <a:lnTo>
                  <a:pt x="1130295" y="1197459"/>
                </a:lnTo>
                <a:lnTo>
                  <a:pt x="1130295" y="1234709"/>
                </a:lnTo>
                <a:lnTo>
                  <a:pt x="977743" y="1234709"/>
                </a:lnTo>
                <a:close/>
                <a:moveTo>
                  <a:pt x="670139" y="1197459"/>
                </a:moveTo>
                <a:lnTo>
                  <a:pt x="822701" y="1197459"/>
                </a:lnTo>
                <a:lnTo>
                  <a:pt x="822701" y="1234709"/>
                </a:lnTo>
                <a:lnTo>
                  <a:pt x="670139" y="1234709"/>
                </a:lnTo>
                <a:close/>
                <a:moveTo>
                  <a:pt x="368025" y="1197459"/>
                </a:moveTo>
                <a:lnTo>
                  <a:pt x="520577" y="1197459"/>
                </a:lnTo>
                <a:lnTo>
                  <a:pt x="520577" y="1234709"/>
                </a:lnTo>
                <a:lnTo>
                  <a:pt x="368025" y="1234709"/>
                </a:lnTo>
                <a:close/>
                <a:moveTo>
                  <a:pt x="4158631" y="1148025"/>
                </a:moveTo>
                <a:lnTo>
                  <a:pt x="4178859" y="1179528"/>
                </a:lnTo>
                <a:cubicBezTo>
                  <a:pt x="4132082" y="1207396"/>
                  <a:pt x="4078985" y="1224359"/>
                  <a:pt x="4024623" y="1229205"/>
                </a:cubicBezTo>
                <a:lnTo>
                  <a:pt x="4020830" y="1191644"/>
                </a:lnTo>
                <a:cubicBezTo>
                  <a:pt x="4070135" y="1186798"/>
                  <a:pt x="4116911" y="1173470"/>
                  <a:pt x="4158631" y="1148025"/>
                </a:cubicBezTo>
                <a:close/>
                <a:moveTo>
                  <a:pt x="110710" y="1082109"/>
                </a:moveTo>
                <a:cubicBezTo>
                  <a:pt x="140258" y="1117869"/>
                  <a:pt x="179656" y="1147464"/>
                  <a:pt x="223978" y="1165961"/>
                </a:cubicBezTo>
                <a:lnTo>
                  <a:pt x="207973" y="1201721"/>
                </a:lnTo>
                <a:cubicBezTo>
                  <a:pt x="159957" y="1179525"/>
                  <a:pt x="115635" y="1147464"/>
                  <a:pt x="82393" y="1106771"/>
                </a:cubicBezTo>
                <a:close/>
                <a:moveTo>
                  <a:pt x="4302526" y="917321"/>
                </a:moveTo>
                <a:lnTo>
                  <a:pt x="4338190" y="921012"/>
                </a:lnTo>
                <a:cubicBezTo>
                  <a:pt x="4334501" y="972690"/>
                  <a:pt x="4317284" y="1025598"/>
                  <a:pt x="4288999" y="1069893"/>
                </a:cubicBezTo>
                <a:lnTo>
                  <a:pt x="4257024" y="1050206"/>
                </a:lnTo>
                <a:cubicBezTo>
                  <a:pt x="4282850" y="1009602"/>
                  <a:pt x="4297607" y="964077"/>
                  <a:pt x="4302526" y="917321"/>
                </a:cubicBezTo>
                <a:close/>
                <a:moveTo>
                  <a:pt x="0" y="812954"/>
                </a:moveTo>
                <a:lnTo>
                  <a:pt x="39295" y="812954"/>
                </a:lnTo>
                <a:lnTo>
                  <a:pt x="39295" y="887545"/>
                </a:lnTo>
                <a:cubicBezTo>
                  <a:pt x="39295" y="912831"/>
                  <a:pt x="41830" y="938116"/>
                  <a:pt x="48168" y="962137"/>
                </a:cubicBezTo>
                <a:lnTo>
                  <a:pt x="11408" y="970987"/>
                </a:lnTo>
                <a:cubicBezTo>
                  <a:pt x="5071" y="944437"/>
                  <a:pt x="0" y="916623"/>
                  <a:pt x="0" y="887545"/>
                </a:cubicBezTo>
                <a:close/>
                <a:moveTo>
                  <a:pt x="4306462" y="615208"/>
                </a:moveTo>
                <a:lnTo>
                  <a:pt x="4343629" y="615208"/>
                </a:lnTo>
                <a:lnTo>
                  <a:pt x="4343629" y="767760"/>
                </a:lnTo>
                <a:lnTo>
                  <a:pt x="4306462" y="767760"/>
                </a:lnTo>
                <a:close/>
                <a:moveTo>
                  <a:pt x="0" y="505350"/>
                </a:moveTo>
                <a:lnTo>
                  <a:pt x="37248" y="505350"/>
                </a:lnTo>
                <a:lnTo>
                  <a:pt x="37248" y="657912"/>
                </a:lnTo>
                <a:lnTo>
                  <a:pt x="0" y="657912"/>
                </a:lnTo>
                <a:close/>
                <a:moveTo>
                  <a:pt x="4306462" y="307604"/>
                </a:moveTo>
                <a:lnTo>
                  <a:pt x="4343629" y="307604"/>
                </a:lnTo>
                <a:lnTo>
                  <a:pt x="4343629" y="460156"/>
                </a:lnTo>
                <a:lnTo>
                  <a:pt x="4306462" y="460156"/>
                </a:lnTo>
                <a:close/>
                <a:moveTo>
                  <a:pt x="0" y="203240"/>
                </a:moveTo>
                <a:lnTo>
                  <a:pt x="37248" y="203240"/>
                </a:lnTo>
                <a:lnTo>
                  <a:pt x="37248" y="355792"/>
                </a:lnTo>
                <a:lnTo>
                  <a:pt x="0" y="355792"/>
                </a:lnTo>
                <a:close/>
                <a:moveTo>
                  <a:pt x="4306462" y="0"/>
                </a:moveTo>
                <a:lnTo>
                  <a:pt x="4343629" y="0"/>
                </a:lnTo>
                <a:lnTo>
                  <a:pt x="4343629" y="152562"/>
                </a:lnTo>
                <a:lnTo>
                  <a:pt x="4306462" y="152562"/>
                </a:lnTo>
                <a:close/>
                <a:moveTo>
                  <a:pt x="0" y="0"/>
                </a:moveTo>
                <a:lnTo>
                  <a:pt x="37248" y="0"/>
                </a:lnTo>
                <a:lnTo>
                  <a:pt x="37248" y="48137"/>
                </a:lnTo>
                <a:lnTo>
                  <a:pt x="0" y="4813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49" name="Google Shape;549;p5"/>
          <p:cNvSpPr/>
          <p:nvPr/>
        </p:nvSpPr>
        <p:spPr>
          <a:xfrm>
            <a:off x="5691119" y="9259230"/>
            <a:ext cx="38449" cy="1213940"/>
          </a:xfrm>
          <a:custGeom>
            <a:rect b="b" l="l" r="r" t="t"/>
            <a:pathLst>
              <a:path extrusionOk="0" h="975" w="32">
                <a:moveTo>
                  <a:pt x="31" y="974"/>
                </a:moveTo>
                <a:lnTo>
                  <a:pt x="0" y="974"/>
                </a:lnTo>
                <a:lnTo>
                  <a:pt x="0" y="0"/>
                </a:lnTo>
                <a:lnTo>
                  <a:pt x="31" y="0"/>
                </a:lnTo>
                <a:lnTo>
                  <a:pt x="31" y="974"/>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50" name="Google Shape;550;p5"/>
          <p:cNvSpPr/>
          <p:nvPr/>
        </p:nvSpPr>
        <p:spPr>
          <a:xfrm>
            <a:off x="5493373" y="10253453"/>
            <a:ext cx="439435" cy="439435"/>
          </a:xfrm>
          <a:custGeom>
            <a:rect b="b" l="l" r="r" t="t"/>
            <a:pathLst>
              <a:path extrusionOk="0" h="354" w="354">
                <a:moveTo>
                  <a:pt x="353" y="177"/>
                </a:moveTo>
                <a:lnTo>
                  <a:pt x="353" y="177"/>
                </a:lnTo>
                <a:cubicBezTo>
                  <a:pt x="353" y="274"/>
                  <a:pt x="274" y="353"/>
                  <a:pt x="176" y="353"/>
                </a:cubicBezTo>
                <a:lnTo>
                  <a:pt x="176" y="353"/>
                </a:lnTo>
                <a:cubicBezTo>
                  <a:pt x="79" y="353"/>
                  <a:pt x="0" y="274"/>
                  <a:pt x="0" y="177"/>
                </a:cubicBezTo>
                <a:lnTo>
                  <a:pt x="0" y="177"/>
                </a:lnTo>
                <a:cubicBezTo>
                  <a:pt x="0" y="79"/>
                  <a:pt x="79" y="0"/>
                  <a:pt x="176" y="0"/>
                </a:cubicBezTo>
                <a:lnTo>
                  <a:pt x="176" y="0"/>
                </a:lnTo>
                <a:cubicBezTo>
                  <a:pt x="274" y="0"/>
                  <a:pt x="353" y="79"/>
                  <a:pt x="353" y="177"/>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51" name="Google Shape;551;p5"/>
          <p:cNvSpPr/>
          <p:nvPr/>
        </p:nvSpPr>
        <p:spPr>
          <a:xfrm>
            <a:off x="18435222" y="10286106"/>
            <a:ext cx="439435" cy="444929"/>
          </a:xfrm>
          <a:custGeom>
            <a:rect b="b" l="l" r="r" t="t"/>
            <a:pathLst>
              <a:path extrusionOk="0" h="355" w="354">
                <a:moveTo>
                  <a:pt x="0" y="177"/>
                </a:moveTo>
                <a:lnTo>
                  <a:pt x="0" y="177"/>
                </a:lnTo>
                <a:cubicBezTo>
                  <a:pt x="0" y="79"/>
                  <a:pt x="79" y="0"/>
                  <a:pt x="176" y="0"/>
                </a:cubicBezTo>
                <a:lnTo>
                  <a:pt x="176" y="0"/>
                </a:lnTo>
                <a:cubicBezTo>
                  <a:pt x="274" y="0"/>
                  <a:pt x="353" y="79"/>
                  <a:pt x="353" y="177"/>
                </a:cubicBezTo>
                <a:lnTo>
                  <a:pt x="353" y="177"/>
                </a:lnTo>
                <a:cubicBezTo>
                  <a:pt x="353" y="274"/>
                  <a:pt x="274" y="354"/>
                  <a:pt x="176" y="354"/>
                </a:cubicBezTo>
                <a:lnTo>
                  <a:pt x="176" y="354"/>
                </a:lnTo>
                <a:cubicBezTo>
                  <a:pt x="79" y="354"/>
                  <a:pt x="0" y="274"/>
                  <a:pt x="0" y="177"/>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52" name="Google Shape;552;p5"/>
          <p:cNvSpPr/>
          <p:nvPr/>
        </p:nvSpPr>
        <p:spPr>
          <a:xfrm>
            <a:off x="3971828" y="5013192"/>
            <a:ext cx="3482521" cy="4251532"/>
          </a:xfrm>
          <a:custGeom>
            <a:rect b="b" l="l" r="r" t="t"/>
            <a:pathLst>
              <a:path extrusionOk="0" h="3411" w="2794">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53" name="Google Shape;553;p5"/>
          <p:cNvSpPr/>
          <p:nvPr/>
        </p:nvSpPr>
        <p:spPr>
          <a:xfrm>
            <a:off x="5334076" y="4502348"/>
            <a:ext cx="763520" cy="763520"/>
          </a:xfrm>
          <a:custGeom>
            <a:rect b="b" l="l" r="r" t="t"/>
            <a:pathLst>
              <a:path extrusionOk="0" h="611" w="612">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54" name="Google Shape;554;p5"/>
          <p:cNvSpPr txBox="1"/>
          <p:nvPr/>
        </p:nvSpPr>
        <p:spPr>
          <a:xfrm>
            <a:off x="4022472" y="6473328"/>
            <a:ext cx="3390736" cy="2380523"/>
          </a:xfrm>
          <a:prstGeom prst="rect">
            <a:avLst/>
          </a:prstGeom>
          <a:noFill/>
          <a:ln>
            <a:noFill/>
          </a:ln>
        </p:spPr>
        <p:txBody>
          <a:bodyPr anchorCtr="0" anchor="t" bIns="45700" lIns="91425" spcFirstLastPara="1" rIns="91425" wrap="square" tIns="45700">
            <a:spAutoFit/>
          </a:bodyPr>
          <a:lstStyle/>
          <a:p>
            <a:pPr indent="0" lvl="0" marL="0" marR="0" rtl="0" algn="ctr">
              <a:lnSpc>
                <a:spcPct val="138461"/>
              </a:lnSpc>
              <a:spcBef>
                <a:spcPts val="0"/>
              </a:spcBef>
              <a:spcAft>
                <a:spcPts val="0"/>
              </a:spcAft>
              <a:buNone/>
            </a:pPr>
            <a:r>
              <a:rPr lang="en-US" sz="2600">
                <a:solidFill>
                  <a:schemeClr val="dk1"/>
                </a:solidFill>
                <a:latin typeface="DM Sans"/>
                <a:ea typeface="DM Sans"/>
                <a:cs typeface="DM Sans"/>
                <a:sym typeface="DM Sans"/>
              </a:rPr>
              <a:t>Make a big impact with professional slides, charts, infographics and more.</a:t>
            </a:r>
            <a:endParaRPr/>
          </a:p>
        </p:txBody>
      </p:sp>
      <p:sp>
        <p:nvSpPr>
          <p:cNvPr id="555" name="Google Shape;555;p5"/>
          <p:cNvSpPr txBox="1"/>
          <p:nvPr/>
        </p:nvSpPr>
        <p:spPr>
          <a:xfrm>
            <a:off x="4844704" y="5332170"/>
            <a:ext cx="1742465"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ListFile</a:t>
            </a:r>
            <a:endParaRPr b="1" sz="3600">
              <a:solidFill>
                <a:schemeClr val="lt1"/>
              </a:solidFill>
              <a:latin typeface="DM Sans"/>
              <a:ea typeface="DM Sans"/>
              <a:cs typeface="DM Sans"/>
              <a:sym typeface="DM Sans"/>
            </a:endParaRPr>
          </a:p>
        </p:txBody>
      </p:sp>
      <p:sp>
        <p:nvSpPr>
          <p:cNvPr id="556" name="Google Shape;556;p5"/>
          <p:cNvSpPr txBox="1"/>
          <p:nvPr/>
        </p:nvSpPr>
        <p:spPr>
          <a:xfrm>
            <a:off x="5542366" y="4585285"/>
            <a:ext cx="339517" cy="643766"/>
          </a:xfrm>
          <a:prstGeom prst="rect">
            <a:avLst/>
          </a:prstGeom>
          <a:noFill/>
          <a:ln>
            <a:noFill/>
          </a:ln>
        </p:spPr>
        <p:txBody>
          <a:bodyPr anchorCtr="0" anchor="ctr"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1</a:t>
            </a:r>
            <a:endParaRPr/>
          </a:p>
        </p:txBody>
      </p:sp>
      <p:grpSp>
        <p:nvGrpSpPr>
          <p:cNvPr id="557" name="Google Shape;557;p5"/>
          <p:cNvGrpSpPr/>
          <p:nvPr/>
        </p:nvGrpSpPr>
        <p:grpSpPr>
          <a:xfrm>
            <a:off x="8278290" y="4502348"/>
            <a:ext cx="3477030" cy="4762376"/>
            <a:chOff x="8278290" y="4502348"/>
            <a:chExt cx="3477030" cy="4762376"/>
          </a:xfrm>
        </p:grpSpPr>
        <p:sp>
          <p:nvSpPr>
            <p:cNvPr id="558" name="Google Shape;558;p5"/>
            <p:cNvSpPr/>
            <p:nvPr/>
          </p:nvSpPr>
          <p:spPr>
            <a:xfrm>
              <a:off x="8278290" y="5013192"/>
              <a:ext cx="3477030" cy="4251532"/>
            </a:xfrm>
            <a:custGeom>
              <a:rect b="b" l="l" r="r" t="t"/>
              <a:pathLst>
                <a:path extrusionOk="0" h="3411" w="2793">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59" name="Google Shape;559;p5"/>
            <p:cNvSpPr/>
            <p:nvPr/>
          </p:nvSpPr>
          <p:spPr>
            <a:xfrm>
              <a:off x="9635047" y="4502348"/>
              <a:ext cx="763516" cy="763520"/>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60" name="Google Shape;560;p5"/>
            <p:cNvSpPr txBox="1"/>
            <p:nvPr/>
          </p:nvSpPr>
          <p:spPr>
            <a:xfrm>
              <a:off x="8324710" y="6473328"/>
              <a:ext cx="3390736" cy="2380523"/>
            </a:xfrm>
            <a:prstGeom prst="rect">
              <a:avLst/>
            </a:prstGeom>
            <a:noFill/>
            <a:ln>
              <a:noFill/>
            </a:ln>
          </p:spPr>
          <p:txBody>
            <a:bodyPr anchorCtr="0" anchor="t" bIns="45700" lIns="91425" spcFirstLastPara="1" rIns="91425" wrap="square" tIns="45700">
              <a:spAutoFit/>
            </a:bodyPr>
            <a:lstStyle/>
            <a:p>
              <a:pPr indent="0" lvl="0" marL="0" marR="0" rtl="0" algn="ctr">
                <a:lnSpc>
                  <a:spcPct val="138461"/>
                </a:lnSpc>
                <a:spcBef>
                  <a:spcPts val="0"/>
                </a:spcBef>
                <a:spcAft>
                  <a:spcPts val="0"/>
                </a:spcAft>
                <a:buNone/>
              </a:pPr>
              <a:r>
                <a:rPr lang="en-US" sz="2600">
                  <a:solidFill>
                    <a:schemeClr val="dk1"/>
                  </a:solidFill>
                  <a:latin typeface="DM Sans"/>
                  <a:ea typeface="DM Sans"/>
                  <a:cs typeface="DM Sans"/>
                  <a:sym typeface="DM Sans"/>
                </a:rPr>
                <a:t>Make a big impact with professional slides, charts, infographics and more.</a:t>
              </a:r>
              <a:endParaRPr/>
            </a:p>
          </p:txBody>
        </p:sp>
        <p:sp>
          <p:nvSpPr>
            <p:cNvPr id="561" name="Google Shape;561;p5"/>
            <p:cNvSpPr txBox="1"/>
            <p:nvPr/>
          </p:nvSpPr>
          <p:spPr>
            <a:xfrm>
              <a:off x="8914829" y="5332170"/>
              <a:ext cx="2206694"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FetchFile</a:t>
              </a:r>
              <a:endParaRPr b="1" sz="3600">
                <a:solidFill>
                  <a:schemeClr val="lt1"/>
                </a:solidFill>
                <a:latin typeface="DM Sans"/>
                <a:ea typeface="DM Sans"/>
                <a:cs typeface="DM Sans"/>
                <a:sym typeface="DM Sans"/>
              </a:endParaRPr>
            </a:p>
          </p:txBody>
        </p:sp>
        <p:sp>
          <p:nvSpPr>
            <p:cNvPr id="562" name="Google Shape;562;p5"/>
            <p:cNvSpPr txBox="1"/>
            <p:nvPr/>
          </p:nvSpPr>
          <p:spPr>
            <a:xfrm>
              <a:off x="9798222" y="4587190"/>
              <a:ext cx="443711" cy="643766"/>
            </a:xfrm>
            <a:prstGeom prst="rect">
              <a:avLst/>
            </a:prstGeom>
            <a:noFill/>
            <a:ln>
              <a:noFill/>
            </a:ln>
          </p:spPr>
          <p:txBody>
            <a:bodyPr anchorCtr="0" anchor="ctr"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2</a:t>
              </a:r>
              <a:endParaRPr/>
            </a:p>
          </p:txBody>
        </p:sp>
      </p:grpSp>
      <p:sp>
        <p:nvSpPr>
          <p:cNvPr id="563" name="Google Shape;563;p5"/>
          <p:cNvSpPr txBox="1"/>
          <p:nvPr/>
        </p:nvSpPr>
        <p:spPr>
          <a:xfrm>
            <a:off x="5076979" y="10786073"/>
            <a:ext cx="1277914"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dk2"/>
                </a:solidFill>
                <a:latin typeface="DM Sans"/>
                <a:ea typeface="DM Sans"/>
                <a:cs typeface="DM Sans"/>
                <a:sym typeface="DM Sans"/>
              </a:rPr>
              <a:t>Start</a:t>
            </a:r>
            <a:endParaRPr/>
          </a:p>
        </p:txBody>
      </p:sp>
      <p:grpSp>
        <p:nvGrpSpPr>
          <p:cNvPr id="564" name="Google Shape;564;p5"/>
          <p:cNvGrpSpPr/>
          <p:nvPr/>
        </p:nvGrpSpPr>
        <p:grpSpPr>
          <a:xfrm>
            <a:off x="12579260" y="4502348"/>
            <a:ext cx="3477027" cy="4762376"/>
            <a:chOff x="12579260" y="4502348"/>
            <a:chExt cx="3477027" cy="4762376"/>
          </a:xfrm>
        </p:grpSpPr>
        <p:sp>
          <p:nvSpPr>
            <p:cNvPr id="565" name="Google Shape;565;p5"/>
            <p:cNvSpPr/>
            <p:nvPr/>
          </p:nvSpPr>
          <p:spPr>
            <a:xfrm>
              <a:off x="12579260" y="5013192"/>
              <a:ext cx="3477027" cy="4251532"/>
            </a:xfrm>
            <a:custGeom>
              <a:rect b="b" l="l" r="r" t="t"/>
              <a:pathLst>
                <a:path extrusionOk="0" h="3411" w="2793">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66" name="Google Shape;566;p5"/>
            <p:cNvSpPr/>
            <p:nvPr/>
          </p:nvSpPr>
          <p:spPr>
            <a:xfrm>
              <a:off x="13941508" y="4502348"/>
              <a:ext cx="763516" cy="763520"/>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67" name="Google Shape;567;p5"/>
            <p:cNvSpPr txBox="1"/>
            <p:nvPr/>
          </p:nvSpPr>
          <p:spPr>
            <a:xfrm>
              <a:off x="12623670" y="6473328"/>
              <a:ext cx="3390736" cy="2380523"/>
            </a:xfrm>
            <a:prstGeom prst="rect">
              <a:avLst/>
            </a:prstGeom>
            <a:noFill/>
            <a:ln>
              <a:noFill/>
            </a:ln>
          </p:spPr>
          <p:txBody>
            <a:bodyPr anchorCtr="0" anchor="t" bIns="45700" lIns="91425" spcFirstLastPara="1" rIns="91425" wrap="square" tIns="45700">
              <a:spAutoFit/>
            </a:bodyPr>
            <a:lstStyle/>
            <a:p>
              <a:pPr indent="0" lvl="0" marL="0" marR="0" rtl="0" algn="ctr">
                <a:lnSpc>
                  <a:spcPct val="138461"/>
                </a:lnSpc>
                <a:spcBef>
                  <a:spcPts val="0"/>
                </a:spcBef>
                <a:spcAft>
                  <a:spcPts val="0"/>
                </a:spcAft>
                <a:buNone/>
              </a:pPr>
              <a:r>
                <a:rPr lang="en-US" sz="2600">
                  <a:solidFill>
                    <a:schemeClr val="dk1"/>
                  </a:solidFill>
                  <a:latin typeface="DM Sans"/>
                  <a:ea typeface="DM Sans"/>
                  <a:cs typeface="DM Sans"/>
                  <a:sym typeface="DM Sans"/>
                </a:rPr>
                <a:t>Make a big impact with professional slides, charts, infographics and more.</a:t>
              </a:r>
              <a:endParaRPr/>
            </a:p>
          </p:txBody>
        </p:sp>
        <p:sp>
          <p:nvSpPr>
            <p:cNvPr id="568" name="Google Shape;568;p5"/>
            <p:cNvSpPr txBox="1"/>
            <p:nvPr/>
          </p:nvSpPr>
          <p:spPr>
            <a:xfrm>
              <a:off x="13409996" y="5332170"/>
              <a:ext cx="1814279"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Update</a:t>
              </a:r>
              <a:endParaRPr/>
            </a:p>
          </p:txBody>
        </p:sp>
        <p:sp>
          <p:nvSpPr>
            <p:cNvPr id="569" name="Google Shape;569;p5"/>
            <p:cNvSpPr txBox="1"/>
            <p:nvPr/>
          </p:nvSpPr>
          <p:spPr>
            <a:xfrm>
              <a:off x="14090769" y="4587190"/>
              <a:ext cx="456536" cy="643766"/>
            </a:xfrm>
            <a:prstGeom prst="rect">
              <a:avLst/>
            </a:prstGeom>
            <a:noFill/>
            <a:ln>
              <a:noFill/>
            </a:ln>
          </p:spPr>
          <p:txBody>
            <a:bodyPr anchorCtr="0" anchor="ctr"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3</a:t>
              </a:r>
              <a:endParaRPr/>
            </a:p>
          </p:txBody>
        </p:sp>
      </p:grpSp>
      <p:grpSp>
        <p:nvGrpSpPr>
          <p:cNvPr id="570" name="Google Shape;570;p5"/>
          <p:cNvGrpSpPr/>
          <p:nvPr/>
        </p:nvGrpSpPr>
        <p:grpSpPr>
          <a:xfrm>
            <a:off x="16842980" y="4496854"/>
            <a:ext cx="3482521" cy="4762376"/>
            <a:chOff x="16842980" y="4496854"/>
            <a:chExt cx="3482521" cy="4762376"/>
          </a:xfrm>
        </p:grpSpPr>
        <p:sp>
          <p:nvSpPr>
            <p:cNvPr id="571" name="Google Shape;571;p5"/>
            <p:cNvSpPr/>
            <p:nvPr/>
          </p:nvSpPr>
          <p:spPr>
            <a:xfrm>
              <a:off x="16842980" y="5007698"/>
              <a:ext cx="3482521" cy="4251532"/>
            </a:xfrm>
            <a:custGeom>
              <a:rect b="b" l="l" r="r" t="t"/>
              <a:pathLst>
                <a:path extrusionOk="0" h="3411" w="2794">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72" name="Google Shape;572;p5"/>
            <p:cNvSpPr/>
            <p:nvPr/>
          </p:nvSpPr>
          <p:spPr>
            <a:xfrm>
              <a:off x="18205228" y="4496854"/>
              <a:ext cx="763520" cy="763520"/>
            </a:xfrm>
            <a:custGeom>
              <a:rect b="b" l="l" r="r" t="t"/>
              <a:pathLst>
                <a:path extrusionOk="0" h="611" w="612">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73" name="Google Shape;573;p5"/>
            <p:cNvSpPr txBox="1"/>
            <p:nvPr/>
          </p:nvSpPr>
          <p:spPr>
            <a:xfrm>
              <a:off x="16889143" y="6467834"/>
              <a:ext cx="3390736" cy="2380523"/>
            </a:xfrm>
            <a:prstGeom prst="rect">
              <a:avLst/>
            </a:prstGeom>
            <a:noFill/>
            <a:ln>
              <a:noFill/>
            </a:ln>
          </p:spPr>
          <p:txBody>
            <a:bodyPr anchorCtr="0" anchor="t" bIns="45700" lIns="91425" spcFirstLastPara="1" rIns="91425" wrap="square" tIns="45700">
              <a:spAutoFit/>
            </a:bodyPr>
            <a:lstStyle/>
            <a:p>
              <a:pPr indent="0" lvl="0" marL="0" marR="0" rtl="0" algn="ctr">
                <a:lnSpc>
                  <a:spcPct val="138461"/>
                </a:lnSpc>
                <a:spcBef>
                  <a:spcPts val="0"/>
                </a:spcBef>
                <a:spcAft>
                  <a:spcPts val="0"/>
                </a:spcAft>
                <a:buNone/>
              </a:pPr>
              <a:r>
                <a:rPr lang="en-US" sz="2600">
                  <a:solidFill>
                    <a:schemeClr val="dk1"/>
                  </a:solidFill>
                  <a:latin typeface="DM Sans"/>
                  <a:ea typeface="DM Sans"/>
                  <a:cs typeface="DM Sans"/>
                  <a:sym typeface="DM Sans"/>
                </a:rPr>
                <a:t>Make a big impact with professional slides, charts, infographics and more.</a:t>
              </a:r>
              <a:endParaRPr/>
            </a:p>
          </p:txBody>
        </p:sp>
        <p:sp>
          <p:nvSpPr>
            <p:cNvPr id="574" name="Google Shape;574;p5"/>
            <p:cNvSpPr txBox="1"/>
            <p:nvPr/>
          </p:nvSpPr>
          <p:spPr>
            <a:xfrm>
              <a:off x="17526311" y="5326676"/>
              <a:ext cx="2097369"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PutHDFS</a:t>
              </a:r>
              <a:endParaRPr b="1" sz="3600">
                <a:solidFill>
                  <a:schemeClr val="lt1"/>
                </a:solidFill>
                <a:latin typeface="DM Sans"/>
                <a:ea typeface="DM Sans"/>
                <a:cs typeface="DM Sans"/>
                <a:sym typeface="DM Sans"/>
              </a:endParaRPr>
            </a:p>
          </p:txBody>
        </p:sp>
        <p:sp>
          <p:nvSpPr>
            <p:cNvPr id="575" name="Google Shape;575;p5"/>
            <p:cNvSpPr txBox="1"/>
            <p:nvPr/>
          </p:nvSpPr>
          <p:spPr>
            <a:xfrm>
              <a:off x="18343917" y="4581696"/>
              <a:ext cx="477375" cy="643766"/>
            </a:xfrm>
            <a:prstGeom prst="rect">
              <a:avLst/>
            </a:prstGeom>
            <a:noFill/>
            <a:ln>
              <a:noFill/>
            </a:ln>
          </p:spPr>
          <p:txBody>
            <a:bodyPr anchorCtr="0" anchor="ctr"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4</a:t>
              </a:r>
              <a:endParaRPr/>
            </a:p>
          </p:txBody>
        </p:sp>
      </p:grpSp>
      <p:sp>
        <p:nvSpPr>
          <p:cNvPr id="576" name="Google Shape;576;p5"/>
          <p:cNvSpPr txBox="1"/>
          <p:nvPr/>
        </p:nvSpPr>
        <p:spPr>
          <a:xfrm>
            <a:off x="17916178" y="10719366"/>
            <a:ext cx="1431803"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dk2"/>
                </a:solidFill>
                <a:latin typeface="DM Sans"/>
                <a:ea typeface="DM Sans"/>
                <a:cs typeface="DM Sans"/>
                <a:sym typeface="DM Sans"/>
              </a:rPr>
              <a:t>Goals</a:t>
            </a:r>
            <a:endParaRPr/>
          </a:p>
        </p:txBody>
      </p:sp>
      <p:sp>
        <p:nvSpPr>
          <p:cNvPr id="577" name="Google Shape;577;p5"/>
          <p:cNvSpPr txBox="1"/>
          <p:nvPr/>
        </p:nvSpPr>
        <p:spPr>
          <a:xfrm>
            <a:off x="1985471" y="1634348"/>
            <a:ext cx="598914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 Ingestion</a:t>
            </a:r>
            <a:endParaRPr/>
          </a:p>
        </p:txBody>
      </p:sp>
      <p:sp>
        <p:nvSpPr>
          <p:cNvPr id="578" name="Google Shape;578;p5"/>
          <p:cNvSpPr/>
          <p:nvPr/>
        </p:nvSpPr>
        <p:spPr>
          <a:xfrm>
            <a:off x="2120884" y="1634348"/>
            <a:ext cx="513827" cy="99909"/>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579" name="Google Shape;579;p5"/>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
          <p:cNvSpPr/>
          <p:nvPr/>
        </p:nvSpPr>
        <p:spPr>
          <a:xfrm>
            <a:off x="12172347" y="4468574"/>
            <a:ext cx="4338217" cy="927064"/>
          </a:xfrm>
          <a:custGeom>
            <a:rect b="b" l="l" r="r" t="t"/>
            <a:pathLst>
              <a:path extrusionOk="0" h="927064" w="4338217">
                <a:moveTo>
                  <a:pt x="0" y="774502"/>
                </a:moveTo>
                <a:lnTo>
                  <a:pt x="37167" y="774502"/>
                </a:lnTo>
                <a:lnTo>
                  <a:pt x="37167" y="927064"/>
                </a:lnTo>
                <a:lnTo>
                  <a:pt x="0" y="927064"/>
                </a:lnTo>
                <a:close/>
                <a:moveTo>
                  <a:pt x="4300967" y="576756"/>
                </a:moveTo>
                <a:lnTo>
                  <a:pt x="4338217" y="576756"/>
                </a:lnTo>
                <a:lnTo>
                  <a:pt x="4338217" y="729318"/>
                </a:lnTo>
                <a:lnTo>
                  <a:pt x="4300967" y="729318"/>
                </a:lnTo>
                <a:close/>
                <a:moveTo>
                  <a:pt x="0" y="472392"/>
                </a:moveTo>
                <a:lnTo>
                  <a:pt x="37167" y="472392"/>
                </a:lnTo>
                <a:lnTo>
                  <a:pt x="37167" y="624944"/>
                </a:lnTo>
                <a:lnTo>
                  <a:pt x="0" y="624944"/>
                </a:lnTo>
                <a:close/>
                <a:moveTo>
                  <a:pt x="4328010" y="269152"/>
                </a:moveTo>
                <a:cubicBezTo>
                  <a:pt x="4334348" y="294991"/>
                  <a:pt x="4338151" y="322060"/>
                  <a:pt x="4338151" y="349129"/>
                </a:cubicBezTo>
                <a:lnTo>
                  <a:pt x="4338151" y="421724"/>
                </a:lnTo>
                <a:lnTo>
                  <a:pt x="4298854" y="421724"/>
                </a:lnTo>
                <a:lnTo>
                  <a:pt x="4298854" y="349129"/>
                </a:lnTo>
                <a:cubicBezTo>
                  <a:pt x="4298854" y="325751"/>
                  <a:pt x="4296319" y="301143"/>
                  <a:pt x="4289981" y="276535"/>
                </a:cubicBezTo>
                <a:close/>
                <a:moveTo>
                  <a:pt x="49189" y="164788"/>
                </a:moveTo>
                <a:lnTo>
                  <a:pt x="81162" y="186280"/>
                </a:lnTo>
                <a:cubicBezTo>
                  <a:pt x="55338" y="228000"/>
                  <a:pt x="39351" y="273512"/>
                  <a:pt x="35662" y="322817"/>
                </a:cubicBezTo>
                <a:lnTo>
                  <a:pt x="0" y="319024"/>
                </a:lnTo>
                <a:cubicBezTo>
                  <a:pt x="3689" y="264662"/>
                  <a:pt x="22135" y="211565"/>
                  <a:pt x="49189" y="164788"/>
                </a:cubicBezTo>
                <a:close/>
                <a:moveTo>
                  <a:pt x="4128982" y="27463"/>
                </a:moveTo>
                <a:cubicBezTo>
                  <a:pt x="4178229" y="48426"/>
                  <a:pt x="4222551" y="81720"/>
                  <a:pt x="4255793" y="122413"/>
                </a:cubicBezTo>
                <a:lnTo>
                  <a:pt x="4227476" y="147075"/>
                </a:lnTo>
                <a:cubicBezTo>
                  <a:pt x="4196697" y="110082"/>
                  <a:pt x="4158530" y="81720"/>
                  <a:pt x="4114208" y="61990"/>
                </a:cubicBezTo>
                <a:close/>
                <a:moveTo>
                  <a:pt x="3823084" y="0"/>
                </a:moveTo>
                <a:lnTo>
                  <a:pt x="3975636" y="0"/>
                </a:lnTo>
                <a:lnTo>
                  <a:pt x="3975636" y="37248"/>
                </a:lnTo>
                <a:lnTo>
                  <a:pt x="3823084" y="37248"/>
                </a:lnTo>
                <a:close/>
                <a:moveTo>
                  <a:pt x="3515479" y="0"/>
                </a:moveTo>
                <a:lnTo>
                  <a:pt x="3668041" y="0"/>
                </a:lnTo>
                <a:lnTo>
                  <a:pt x="3668041" y="37248"/>
                </a:lnTo>
                <a:lnTo>
                  <a:pt x="3515479" y="37248"/>
                </a:lnTo>
                <a:close/>
                <a:moveTo>
                  <a:pt x="3213366" y="0"/>
                </a:moveTo>
                <a:lnTo>
                  <a:pt x="3365918" y="0"/>
                </a:lnTo>
                <a:lnTo>
                  <a:pt x="3365918" y="37248"/>
                </a:lnTo>
                <a:lnTo>
                  <a:pt x="3213366" y="37248"/>
                </a:lnTo>
                <a:close/>
                <a:moveTo>
                  <a:pt x="2905762" y="0"/>
                </a:moveTo>
                <a:lnTo>
                  <a:pt x="3058314" y="0"/>
                </a:lnTo>
                <a:lnTo>
                  <a:pt x="3058314" y="37248"/>
                </a:lnTo>
                <a:lnTo>
                  <a:pt x="2905762" y="37248"/>
                </a:lnTo>
                <a:close/>
                <a:moveTo>
                  <a:pt x="2603652" y="0"/>
                </a:moveTo>
                <a:lnTo>
                  <a:pt x="2756214" y="0"/>
                </a:lnTo>
                <a:lnTo>
                  <a:pt x="2756214" y="37248"/>
                </a:lnTo>
                <a:lnTo>
                  <a:pt x="2603652" y="37248"/>
                </a:lnTo>
                <a:close/>
                <a:moveTo>
                  <a:pt x="2296047" y="0"/>
                </a:moveTo>
                <a:lnTo>
                  <a:pt x="2448599" y="0"/>
                </a:lnTo>
                <a:lnTo>
                  <a:pt x="2448599" y="37248"/>
                </a:lnTo>
                <a:lnTo>
                  <a:pt x="2296047" y="37248"/>
                </a:lnTo>
                <a:close/>
                <a:moveTo>
                  <a:pt x="1993934" y="0"/>
                </a:moveTo>
                <a:lnTo>
                  <a:pt x="2146496" y="0"/>
                </a:lnTo>
                <a:lnTo>
                  <a:pt x="2146496" y="37248"/>
                </a:lnTo>
                <a:lnTo>
                  <a:pt x="1993934" y="37248"/>
                </a:lnTo>
                <a:close/>
                <a:moveTo>
                  <a:pt x="1686330" y="0"/>
                </a:moveTo>
                <a:lnTo>
                  <a:pt x="1838882" y="0"/>
                </a:lnTo>
                <a:lnTo>
                  <a:pt x="1838882" y="37248"/>
                </a:lnTo>
                <a:lnTo>
                  <a:pt x="1686330" y="37248"/>
                </a:lnTo>
                <a:close/>
                <a:moveTo>
                  <a:pt x="1384220" y="0"/>
                </a:moveTo>
                <a:lnTo>
                  <a:pt x="1536772" y="0"/>
                </a:lnTo>
                <a:lnTo>
                  <a:pt x="1536772" y="37248"/>
                </a:lnTo>
                <a:lnTo>
                  <a:pt x="1384220" y="37248"/>
                </a:lnTo>
                <a:close/>
                <a:moveTo>
                  <a:pt x="1076616" y="0"/>
                </a:moveTo>
                <a:lnTo>
                  <a:pt x="1229178" y="0"/>
                </a:lnTo>
                <a:lnTo>
                  <a:pt x="1229178" y="37248"/>
                </a:lnTo>
                <a:lnTo>
                  <a:pt x="1076616" y="37248"/>
                </a:lnTo>
                <a:close/>
                <a:moveTo>
                  <a:pt x="774502" y="0"/>
                </a:moveTo>
                <a:lnTo>
                  <a:pt x="927054" y="0"/>
                </a:lnTo>
                <a:lnTo>
                  <a:pt x="927054" y="37248"/>
                </a:lnTo>
                <a:lnTo>
                  <a:pt x="774502" y="37248"/>
                </a:lnTo>
                <a:close/>
                <a:moveTo>
                  <a:pt x="466898" y="0"/>
                </a:moveTo>
                <a:lnTo>
                  <a:pt x="619450" y="0"/>
                </a:lnTo>
                <a:lnTo>
                  <a:pt x="619450" y="37248"/>
                </a:lnTo>
                <a:lnTo>
                  <a:pt x="466898" y="37248"/>
                </a:lnTo>
                <a:close/>
                <a:moveTo>
                  <a:pt x="314899" y="0"/>
                </a:moveTo>
                <a:lnTo>
                  <a:pt x="317360" y="38122"/>
                </a:lnTo>
                <a:cubicBezTo>
                  <a:pt x="270604" y="41811"/>
                  <a:pt x="225078" y="56568"/>
                  <a:pt x="184475" y="81163"/>
                </a:cubicBezTo>
                <a:lnTo>
                  <a:pt x="164788" y="50419"/>
                </a:lnTo>
                <a:cubicBezTo>
                  <a:pt x="209083" y="22135"/>
                  <a:pt x="261991" y="4919"/>
                  <a:pt x="31489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85" name="Google Shape;585;p4"/>
          <p:cNvSpPr/>
          <p:nvPr/>
        </p:nvSpPr>
        <p:spPr>
          <a:xfrm>
            <a:off x="3559424" y="4468574"/>
            <a:ext cx="4343709" cy="927064"/>
          </a:xfrm>
          <a:custGeom>
            <a:rect b="b" l="l" r="r" t="t"/>
            <a:pathLst>
              <a:path extrusionOk="0" h="927064" w="4343709">
                <a:moveTo>
                  <a:pt x="0" y="774502"/>
                </a:moveTo>
                <a:lnTo>
                  <a:pt x="37247" y="774502"/>
                </a:lnTo>
                <a:lnTo>
                  <a:pt x="37247" y="927064"/>
                </a:lnTo>
                <a:lnTo>
                  <a:pt x="0" y="927064"/>
                </a:lnTo>
                <a:close/>
                <a:moveTo>
                  <a:pt x="4306461" y="576756"/>
                </a:moveTo>
                <a:lnTo>
                  <a:pt x="4343709" y="576756"/>
                </a:lnTo>
                <a:lnTo>
                  <a:pt x="4343709" y="729318"/>
                </a:lnTo>
                <a:lnTo>
                  <a:pt x="4306461" y="729318"/>
                </a:lnTo>
                <a:close/>
                <a:moveTo>
                  <a:pt x="0" y="472392"/>
                </a:moveTo>
                <a:lnTo>
                  <a:pt x="37247" y="472392"/>
                </a:lnTo>
                <a:lnTo>
                  <a:pt x="37247" y="624944"/>
                </a:lnTo>
                <a:lnTo>
                  <a:pt x="0" y="624944"/>
                </a:lnTo>
                <a:close/>
                <a:moveTo>
                  <a:pt x="4334503" y="269152"/>
                </a:moveTo>
                <a:cubicBezTo>
                  <a:pt x="4339707" y="294991"/>
                  <a:pt x="4343609" y="322060"/>
                  <a:pt x="4343609" y="349129"/>
                </a:cubicBezTo>
                <a:lnTo>
                  <a:pt x="4343609" y="421724"/>
                </a:lnTo>
                <a:lnTo>
                  <a:pt x="4303281" y="421724"/>
                </a:lnTo>
                <a:lnTo>
                  <a:pt x="4303281" y="349129"/>
                </a:lnTo>
                <a:cubicBezTo>
                  <a:pt x="4303281" y="325751"/>
                  <a:pt x="4301980" y="301143"/>
                  <a:pt x="4295475" y="276535"/>
                </a:cubicBezTo>
                <a:close/>
                <a:moveTo>
                  <a:pt x="55171" y="164788"/>
                </a:moveTo>
                <a:lnTo>
                  <a:pt x="86675" y="186280"/>
                </a:lnTo>
                <a:cubicBezTo>
                  <a:pt x="61229" y="228000"/>
                  <a:pt x="46689" y="273512"/>
                  <a:pt x="41842" y="322817"/>
                </a:cubicBezTo>
                <a:lnTo>
                  <a:pt x="5491" y="319024"/>
                </a:lnTo>
                <a:cubicBezTo>
                  <a:pt x="10338" y="264662"/>
                  <a:pt x="27302" y="211565"/>
                  <a:pt x="55171" y="164788"/>
                </a:cubicBezTo>
                <a:close/>
                <a:moveTo>
                  <a:pt x="4135707" y="27463"/>
                </a:moveTo>
                <a:cubicBezTo>
                  <a:pt x="4184954" y="48426"/>
                  <a:pt x="4228045" y="81720"/>
                  <a:pt x="4261287" y="122413"/>
                </a:cubicBezTo>
                <a:lnTo>
                  <a:pt x="4232970" y="147075"/>
                </a:lnTo>
                <a:cubicBezTo>
                  <a:pt x="4202191" y="110082"/>
                  <a:pt x="4164024" y="81720"/>
                  <a:pt x="4119702" y="61990"/>
                </a:cubicBezTo>
                <a:close/>
                <a:moveTo>
                  <a:pt x="3828574" y="0"/>
                </a:moveTo>
                <a:lnTo>
                  <a:pt x="3981136" y="0"/>
                </a:lnTo>
                <a:lnTo>
                  <a:pt x="3981136" y="37248"/>
                </a:lnTo>
                <a:lnTo>
                  <a:pt x="3828574" y="37248"/>
                </a:lnTo>
                <a:close/>
                <a:moveTo>
                  <a:pt x="3520970" y="0"/>
                </a:moveTo>
                <a:lnTo>
                  <a:pt x="3673522" y="0"/>
                </a:lnTo>
                <a:lnTo>
                  <a:pt x="3673522" y="37248"/>
                </a:lnTo>
                <a:lnTo>
                  <a:pt x="3520970" y="37248"/>
                </a:lnTo>
                <a:close/>
                <a:moveTo>
                  <a:pt x="3218860" y="0"/>
                </a:moveTo>
                <a:lnTo>
                  <a:pt x="3371412" y="0"/>
                </a:lnTo>
                <a:lnTo>
                  <a:pt x="3371412" y="37248"/>
                </a:lnTo>
                <a:lnTo>
                  <a:pt x="3218860" y="37248"/>
                </a:lnTo>
                <a:close/>
                <a:moveTo>
                  <a:pt x="2911256" y="0"/>
                </a:moveTo>
                <a:lnTo>
                  <a:pt x="3063818" y="0"/>
                </a:lnTo>
                <a:lnTo>
                  <a:pt x="3063818" y="37248"/>
                </a:lnTo>
                <a:lnTo>
                  <a:pt x="2911256" y="37248"/>
                </a:lnTo>
                <a:close/>
                <a:moveTo>
                  <a:pt x="2609142" y="0"/>
                </a:moveTo>
                <a:lnTo>
                  <a:pt x="2761694" y="0"/>
                </a:lnTo>
                <a:lnTo>
                  <a:pt x="2761694" y="37248"/>
                </a:lnTo>
                <a:lnTo>
                  <a:pt x="2609142" y="37248"/>
                </a:lnTo>
                <a:close/>
                <a:moveTo>
                  <a:pt x="2301538" y="0"/>
                </a:moveTo>
                <a:lnTo>
                  <a:pt x="2454090" y="0"/>
                </a:lnTo>
                <a:lnTo>
                  <a:pt x="2454090" y="37248"/>
                </a:lnTo>
                <a:lnTo>
                  <a:pt x="2301538" y="37248"/>
                </a:lnTo>
                <a:close/>
                <a:moveTo>
                  <a:pt x="1999428" y="0"/>
                </a:moveTo>
                <a:lnTo>
                  <a:pt x="2151990" y="0"/>
                </a:lnTo>
                <a:lnTo>
                  <a:pt x="2151990" y="37248"/>
                </a:lnTo>
                <a:lnTo>
                  <a:pt x="1999428" y="37248"/>
                </a:lnTo>
                <a:close/>
                <a:moveTo>
                  <a:pt x="1691824" y="0"/>
                </a:moveTo>
                <a:lnTo>
                  <a:pt x="1844376" y="0"/>
                </a:lnTo>
                <a:lnTo>
                  <a:pt x="1844376" y="37248"/>
                </a:lnTo>
                <a:lnTo>
                  <a:pt x="1691824" y="37248"/>
                </a:lnTo>
                <a:close/>
                <a:moveTo>
                  <a:pt x="1389711" y="0"/>
                </a:moveTo>
                <a:lnTo>
                  <a:pt x="1542273" y="0"/>
                </a:lnTo>
                <a:lnTo>
                  <a:pt x="1542273" y="37248"/>
                </a:lnTo>
                <a:lnTo>
                  <a:pt x="1389711" y="37248"/>
                </a:lnTo>
                <a:close/>
                <a:moveTo>
                  <a:pt x="1082106" y="0"/>
                </a:moveTo>
                <a:lnTo>
                  <a:pt x="1234658" y="0"/>
                </a:lnTo>
                <a:lnTo>
                  <a:pt x="1234658" y="37248"/>
                </a:lnTo>
                <a:lnTo>
                  <a:pt x="1082106" y="37248"/>
                </a:lnTo>
                <a:close/>
                <a:moveTo>
                  <a:pt x="779996" y="0"/>
                </a:moveTo>
                <a:lnTo>
                  <a:pt x="932548" y="0"/>
                </a:lnTo>
                <a:lnTo>
                  <a:pt x="932548" y="37248"/>
                </a:lnTo>
                <a:lnTo>
                  <a:pt x="779996" y="37248"/>
                </a:lnTo>
                <a:close/>
                <a:moveTo>
                  <a:pt x="472392" y="0"/>
                </a:moveTo>
                <a:lnTo>
                  <a:pt x="624954" y="0"/>
                </a:lnTo>
                <a:lnTo>
                  <a:pt x="624954" y="37248"/>
                </a:lnTo>
                <a:lnTo>
                  <a:pt x="472392" y="37248"/>
                </a:lnTo>
                <a:close/>
                <a:moveTo>
                  <a:pt x="320390" y="0"/>
                </a:moveTo>
                <a:lnTo>
                  <a:pt x="322850" y="38122"/>
                </a:lnTo>
                <a:cubicBezTo>
                  <a:pt x="276095" y="41811"/>
                  <a:pt x="230569" y="56568"/>
                  <a:pt x="189966" y="81163"/>
                </a:cubicBezTo>
                <a:lnTo>
                  <a:pt x="170279" y="50419"/>
                </a:lnTo>
                <a:cubicBezTo>
                  <a:pt x="215804" y="22135"/>
                  <a:pt x="267482" y="4919"/>
                  <a:pt x="320390"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86" name="Google Shape;586;p4"/>
          <p:cNvSpPr/>
          <p:nvPr/>
        </p:nvSpPr>
        <p:spPr>
          <a:xfrm>
            <a:off x="7865885" y="9945030"/>
            <a:ext cx="4343629" cy="1234709"/>
          </a:xfrm>
          <a:custGeom>
            <a:rect b="b" l="l" r="r" t="t"/>
            <a:pathLst>
              <a:path extrusionOk="0" h="1234709" w="4343629">
                <a:moveTo>
                  <a:pt x="3718716" y="1197459"/>
                </a:moveTo>
                <a:lnTo>
                  <a:pt x="3871278" y="1197459"/>
                </a:lnTo>
                <a:lnTo>
                  <a:pt x="3871278" y="1234709"/>
                </a:lnTo>
                <a:lnTo>
                  <a:pt x="3718716" y="1234709"/>
                </a:lnTo>
                <a:close/>
                <a:moveTo>
                  <a:pt x="3411112" y="1197459"/>
                </a:moveTo>
                <a:lnTo>
                  <a:pt x="3563664" y="1197459"/>
                </a:lnTo>
                <a:lnTo>
                  <a:pt x="3563664" y="1234709"/>
                </a:lnTo>
                <a:lnTo>
                  <a:pt x="3411112" y="1234709"/>
                </a:lnTo>
                <a:close/>
                <a:moveTo>
                  <a:pt x="3109002" y="1197459"/>
                </a:moveTo>
                <a:lnTo>
                  <a:pt x="3261564" y="1197459"/>
                </a:lnTo>
                <a:lnTo>
                  <a:pt x="3261564" y="1234709"/>
                </a:lnTo>
                <a:lnTo>
                  <a:pt x="3109002" y="1234709"/>
                </a:lnTo>
                <a:close/>
                <a:moveTo>
                  <a:pt x="2806889" y="1197459"/>
                </a:moveTo>
                <a:lnTo>
                  <a:pt x="2959441" y="1197459"/>
                </a:lnTo>
                <a:lnTo>
                  <a:pt x="2959441" y="1234709"/>
                </a:lnTo>
                <a:lnTo>
                  <a:pt x="2806889" y="1234709"/>
                </a:lnTo>
                <a:close/>
                <a:moveTo>
                  <a:pt x="2499285" y="1197459"/>
                </a:moveTo>
                <a:lnTo>
                  <a:pt x="2651837" y="1197459"/>
                </a:lnTo>
                <a:lnTo>
                  <a:pt x="2651837" y="1234709"/>
                </a:lnTo>
                <a:lnTo>
                  <a:pt x="2499285" y="1234709"/>
                </a:lnTo>
                <a:close/>
                <a:moveTo>
                  <a:pt x="2191680" y="1197459"/>
                </a:moveTo>
                <a:lnTo>
                  <a:pt x="2344242" y="1197459"/>
                </a:lnTo>
                <a:lnTo>
                  <a:pt x="2344242" y="1234709"/>
                </a:lnTo>
                <a:lnTo>
                  <a:pt x="2191680" y="1234709"/>
                </a:lnTo>
                <a:close/>
                <a:moveTo>
                  <a:pt x="1889570" y="1197459"/>
                </a:moveTo>
                <a:lnTo>
                  <a:pt x="2042122" y="1197459"/>
                </a:lnTo>
                <a:lnTo>
                  <a:pt x="2042122" y="1234709"/>
                </a:lnTo>
                <a:lnTo>
                  <a:pt x="1889570" y="1234709"/>
                </a:lnTo>
                <a:close/>
                <a:moveTo>
                  <a:pt x="1587457" y="1197459"/>
                </a:moveTo>
                <a:lnTo>
                  <a:pt x="1740009" y="1197459"/>
                </a:lnTo>
                <a:lnTo>
                  <a:pt x="1740009" y="1234709"/>
                </a:lnTo>
                <a:lnTo>
                  <a:pt x="1587457" y="1234709"/>
                </a:lnTo>
                <a:close/>
                <a:moveTo>
                  <a:pt x="1279853" y="1197459"/>
                </a:moveTo>
                <a:lnTo>
                  <a:pt x="1432415" y="1197459"/>
                </a:lnTo>
                <a:lnTo>
                  <a:pt x="1432415" y="1234709"/>
                </a:lnTo>
                <a:lnTo>
                  <a:pt x="1279853" y="1234709"/>
                </a:lnTo>
                <a:close/>
                <a:moveTo>
                  <a:pt x="977743" y="1197459"/>
                </a:moveTo>
                <a:lnTo>
                  <a:pt x="1130295" y="1197459"/>
                </a:lnTo>
                <a:lnTo>
                  <a:pt x="1130295" y="1234709"/>
                </a:lnTo>
                <a:lnTo>
                  <a:pt x="977743" y="1234709"/>
                </a:lnTo>
                <a:close/>
                <a:moveTo>
                  <a:pt x="670139" y="1197459"/>
                </a:moveTo>
                <a:lnTo>
                  <a:pt x="822701" y="1197459"/>
                </a:lnTo>
                <a:lnTo>
                  <a:pt x="822701" y="1234709"/>
                </a:lnTo>
                <a:lnTo>
                  <a:pt x="670139" y="1234709"/>
                </a:lnTo>
                <a:close/>
                <a:moveTo>
                  <a:pt x="368025" y="1197459"/>
                </a:moveTo>
                <a:lnTo>
                  <a:pt x="520577" y="1197459"/>
                </a:lnTo>
                <a:lnTo>
                  <a:pt x="520577" y="1234709"/>
                </a:lnTo>
                <a:lnTo>
                  <a:pt x="368025" y="1234709"/>
                </a:lnTo>
                <a:close/>
                <a:moveTo>
                  <a:pt x="4158631" y="1148025"/>
                </a:moveTo>
                <a:lnTo>
                  <a:pt x="4178859" y="1179528"/>
                </a:lnTo>
                <a:cubicBezTo>
                  <a:pt x="4132082" y="1207396"/>
                  <a:pt x="4078985" y="1224359"/>
                  <a:pt x="4024623" y="1229205"/>
                </a:cubicBezTo>
                <a:lnTo>
                  <a:pt x="4020830" y="1191644"/>
                </a:lnTo>
                <a:cubicBezTo>
                  <a:pt x="4070135" y="1186798"/>
                  <a:pt x="4116911" y="1173470"/>
                  <a:pt x="4158631" y="1148025"/>
                </a:cubicBezTo>
                <a:close/>
                <a:moveTo>
                  <a:pt x="110710" y="1082109"/>
                </a:moveTo>
                <a:cubicBezTo>
                  <a:pt x="140258" y="1117869"/>
                  <a:pt x="179656" y="1147464"/>
                  <a:pt x="223978" y="1165961"/>
                </a:cubicBezTo>
                <a:lnTo>
                  <a:pt x="207973" y="1201721"/>
                </a:lnTo>
                <a:cubicBezTo>
                  <a:pt x="159957" y="1179525"/>
                  <a:pt x="115635" y="1147464"/>
                  <a:pt x="82393" y="1106771"/>
                </a:cubicBezTo>
                <a:close/>
                <a:moveTo>
                  <a:pt x="4302526" y="917321"/>
                </a:moveTo>
                <a:lnTo>
                  <a:pt x="4338190" y="921012"/>
                </a:lnTo>
                <a:cubicBezTo>
                  <a:pt x="4334501" y="972690"/>
                  <a:pt x="4317284" y="1025598"/>
                  <a:pt x="4288999" y="1069893"/>
                </a:cubicBezTo>
                <a:lnTo>
                  <a:pt x="4257024" y="1050206"/>
                </a:lnTo>
                <a:cubicBezTo>
                  <a:pt x="4282850" y="1009602"/>
                  <a:pt x="4297607" y="964077"/>
                  <a:pt x="4302526" y="917321"/>
                </a:cubicBezTo>
                <a:close/>
                <a:moveTo>
                  <a:pt x="0" y="812954"/>
                </a:moveTo>
                <a:lnTo>
                  <a:pt x="39295" y="812954"/>
                </a:lnTo>
                <a:lnTo>
                  <a:pt x="39295" y="887545"/>
                </a:lnTo>
                <a:cubicBezTo>
                  <a:pt x="39295" y="912831"/>
                  <a:pt x="41830" y="938116"/>
                  <a:pt x="48168" y="962137"/>
                </a:cubicBezTo>
                <a:lnTo>
                  <a:pt x="11408" y="970987"/>
                </a:lnTo>
                <a:cubicBezTo>
                  <a:pt x="5071" y="944437"/>
                  <a:pt x="0" y="916623"/>
                  <a:pt x="0" y="887545"/>
                </a:cubicBezTo>
                <a:close/>
                <a:moveTo>
                  <a:pt x="4306462" y="615208"/>
                </a:moveTo>
                <a:lnTo>
                  <a:pt x="4343629" y="615208"/>
                </a:lnTo>
                <a:lnTo>
                  <a:pt x="4343629" y="767760"/>
                </a:lnTo>
                <a:lnTo>
                  <a:pt x="4306462" y="767760"/>
                </a:lnTo>
                <a:close/>
                <a:moveTo>
                  <a:pt x="0" y="505350"/>
                </a:moveTo>
                <a:lnTo>
                  <a:pt x="37248" y="505350"/>
                </a:lnTo>
                <a:lnTo>
                  <a:pt x="37248" y="657912"/>
                </a:lnTo>
                <a:lnTo>
                  <a:pt x="0" y="657912"/>
                </a:lnTo>
                <a:close/>
                <a:moveTo>
                  <a:pt x="4306462" y="307604"/>
                </a:moveTo>
                <a:lnTo>
                  <a:pt x="4343629" y="307604"/>
                </a:lnTo>
                <a:lnTo>
                  <a:pt x="4343629" y="460156"/>
                </a:lnTo>
                <a:lnTo>
                  <a:pt x="4306462" y="460156"/>
                </a:lnTo>
                <a:close/>
                <a:moveTo>
                  <a:pt x="0" y="203240"/>
                </a:moveTo>
                <a:lnTo>
                  <a:pt x="37248" y="203240"/>
                </a:lnTo>
                <a:lnTo>
                  <a:pt x="37248" y="355792"/>
                </a:lnTo>
                <a:lnTo>
                  <a:pt x="0" y="355792"/>
                </a:lnTo>
                <a:close/>
                <a:moveTo>
                  <a:pt x="4306462" y="0"/>
                </a:moveTo>
                <a:lnTo>
                  <a:pt x="4343629" y="0"/>
                </a:lnTo>
                <a:lnTo>
                  <a:pt x="4343629" y="152562"/>
                </a:lnTo>
                <a:lnTo>
                  <a:pt x="4306462" y="152562"/>
                </a:lnTo>
                <a:close/>
                <a:moveTo>
                  <a:pt x="0" y="0"/>
                </a:moveTo>
                <a:lnTo>
                  <a:pt x="37248" y="0"/>
                </a:lnTo>
                <a:lnTo>
                  <a:pt x="37248" y="48137"/>
                </a:lnTo>
                <a:lnTo>
                  <a:pt x="0" y="4813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87" name="Google Shape;587;p4"/>
          <p:cNvSpPr/>
          <p:nvPr/>
        </p:nvSpPr>
        <p:spPr>
          <a:xfrm>
            <a:off x="16473314" y="9945030"/>
            <a:ext cx="4343674" cy="1234709"/>
          </a:xfrm>
          <a:custGeom>
            <a:rect b="b" l="l" r="r" t="t"/>
            <a:pathLst>
              <a:path extrusionOk="0" h="1234709" w="4343674">
                <a:moveTo>
                  <a:pt x="3718720" y="1197459"/>
                </a:moveTo>
                <a:lnTo>
                  <a:pt x="3871282" y="1197459"/>
                </a:lnTo>
                <a:lnTo>
                  <a:pt x="3871282" y="1234709"/>
                </a:lnTo>
                <a:lnTo>
                  <a:pt x="3718720" y="1234709"/>
                </a:lnTo>
                <a:close/>
                <a:moveTo>
                  <a:pt x="3411114" y="1197459"/>
                </a:moveTo>
                <a:lnTo>
                  <a:pt x="3563666" y="1197459"/>
                </a:lnTo>
                <a:lnTo>
                  <a:pt x="3563666" y="1234709"/>
                </a:lnTo>
                <a:lnTo>
                  <a:pt x="3411114" y="1234709"/>
                </a:lnTo>
                <a:close/>
                <a:moveTo>
                  <a:pt x="3109002" y="1197459"/>
                </a:moveTo>
                <a:lnTo>
                  <a:pt x="3261554" y="1197459"/>
                </a:lnTo>
                <a:lnTo>
                  <a:pt x="3261554" y="1234709"/>
                </a:lnTo>
                <a:lnTo>
                  <a:pt x="3109002" y="1234709"/>
                </a:lnTo>
                <a:close/>
                <a:moveTo>
                  <a:pt x="2801398" y="1197459"/>
                </a:moveTo>
                <a:lnTo>
                  <a:pt x="2953960" y="1197459"/>
                </a:lnTo>
                <a:lnTo>
                  <a:pt x="2953960" y="1234709"/>
                </a:lnTo>
                <a:lnTo>
                  <a:pt x="2801398" y="1234709"/>
                </a:lnTo>
                <a:close/>
                <a:moveTo>
                  <a:pt x="2499288" y="1197459"/>
                </a:moveTo>
                <a:lnTo>
                  <a:pt x="2651840" y="1197459"/>
                </a:lnTo>
                <a:lnTo>
                  <a:pt x="2651840" y="1234709"/>
                </a:lnTo>
                <a:lnTo>
                  <a:pt x="2499288" y="1234709"/>
                </a:lnTo>
                <a:close/>
                <a:moveTo>
                  <a:pt x="2191684" y="1197459"/>
                </a:moveTo>
                <a:lnTo>
                  <a:pt x="2344236" y="1197459"/>
                </a:lnTo>
                <a:lnTo>
                  <a:pt x="2344236" y="1234709"/>
                </a:lnTo>
                <a:lnTo>
                  <a:pt x="2191684" y="1234709"/>
                </a:lnTo>
                <a:close/>
                <a:moveTo>
                  <a:pt x="1889570" y="1197459"/>
                </a:moveTo>
                <a:lnTo>
                  <a:pt x="2042132" y="1197459"/>
                </a:lnTo>
                <a:lnTo>
                  <a:pt x="2042132" y="1234709"/>
                </a:lnTo>
                <a:lnTo>
                  <a:pt x="1889570" y="1234709"/>
                </a:lnTo>
                <a:close/>
                <a:moveTo>
                  <a:pt x="1587462" y="1197459"/>
                </a:moveTo>
                <a:lnTo>
                  <a:pt x="1740012" y="1197459"/>
                </a:lnTo>
                <a:lnTo>
                  <a:pt x="1740012" y="1234709"/>
                </a:lnTo>
                <a:lnTo>
                  <a:pt x="1587462" y="1234709"/>
                </a:lnTo>
                <a:close/>
                <a:moveTo>
                  <a:pt x="1279856" y="1197459"/>
                </a:moveTo>
                <a:lnTo>
                  <a:pt x="1432418" y="1197459"/>
                </a:lnTo>
                <a:lnTo>
                  <a:pt x="1432418" y="1234709"/>
                </a:lnTo>
                <a:lnTo>
                  <a:pt x="1279856" y="1234709"/>
                </a:lnTo>
                <a:close/>
                <a:moveTo>
                  <a:pt x="977742" y="1197459"/>
                </a:moveTo>
                <a:lnTo>
                  <a:pt x="1130294" y="1197459"/>
                </a:lnTo>
                <a:lnTo>
                  <a:pt x="1130294" y="1234709"/>
                </a:lnTo>
                <a:lnTo>
                  <a:pt x="977742" y="1234709"/>
                </a:lnTo>
                <a:close/>
                <a:moveTo>
                  <a:pt x="670138" y="1197459"/>
                </a:moveTo>
                <a:lnTo>
                  <a:pt x="822690" y="1197459"/>
                </a:lnTo>
                <a:lnTo>
                  <a:pt x="822690" y="1234709"/>
                </a:lnTo>
                <a:lnTo>
                  <a:pt x="670138" y="1234709"/>
                </a:lnTo>
                <a:close/>
                <a:moveTo>
                  <a:pt x="362534" y="1197459"/>
                </a:moveTo>
                <a:lnTo>
                  <a:pt x="515096" y="1197459"/>
                </a:lnTo>
                <a:lnTo>
                  <a:pt x="515096" y="1234709"/>
                </a:lnTo>
                <a:lnTo>
                  <a:pt x="362534" y="1234709"/>
                </a:lnTo>
                <a:close/>
                <a:moveTo>
                  <a:pt x="4158634" y="1148025"/>
                </a:moveTo>
                <a:lnTo>
                  <a:pt x="4178862" y="1179528"/>
                </a:lnTo>
                <a:cubicBezTo>
                  <a:pt x="4132086" y="1207396"/>
                  <a:pt x="4078986" y="1224359"/>
                  <a:pt x="4024622" y="1229205"/>
                </a:cubicBezTo>
                <a:lnTo>
                  <a:pt x="4020830" y="1191644"/>
                </a:lnTo>
                <a:cubicBezTo>
                  <a:pt x="4068872" y="1186798"/>
                  <a:pt x="4116914" y="1172258"/>
                  <a:pt x="4158634" y="1148025"/>
                </a:cubicBezTo>
                <a:close/>
                <a:moveTo>
                  <a:pt x="111944" y="1082109"/>
                </a:moveTo>
                <a:cubicBezTo>
                  <a:pt x="141492" y="1118238"/>
                  <a:pt x="180890" y="1148138"/>
                  <a:pt x="223981" y="1166825"/>
                </a:cubicBezTo>
                <a:lnTo>
                  <a:pt x="209207" y="1201708"/>
                </a:lnTo>
                <a:cubicBezTo>
                  <a:pt x="159960" y="1180529"/>
                  <a:pt x="116869" y="1148138"/>
                  <a:pt x="82396" y="1107025"/>
                </a:cubicBezTo>
                <a:close/>
                <a:moveTo>
                  <a:pt x="4300646" y="917321"/>
                </a:moveTo>
                <a:lnTo>
                  <a:pt x="4338208" y="921012"/>
                </a:lnTo>
                <a:cubicBezTo>
                  <a:pt x="4333360" y="972690"/>
                  <a:pt x="4316398" y="1025598"/>
                  <a:pt x="4288530" y="1069893"/>
                </a:cubicBezTo>
                <a:lnTo>
                  <a:pt x="4257026" y="1050206"/>
                </a:lnTo>
                <a:cubicBezTo>
                  <a:pt x="4281260" y="1010833"/>
                  <a:pt x="4297012" y="964077"/>
                  <a:pt x="4300646" y="917321"/>
                </a:cubicBezTo>
                <a:close/>
                <a:moveTo>
                  <a:pt x="0" y="812954"/>
                </a:moveTo>
                <a:lnTo>
                  <a:pt x="39297" y="812954"/>
                </a:lnTo>
                <a:lnTo>
                  <a:pt x="39297" y="887545"/>
                </a:lnTo>
                <a:cubicBezTo>
                  <a:pt x="39297" y="912831"/>
                  <a:pt x="41832" y="938116"/>
                  <a:pt x="48170" y="962137"/>
                </a:cubicBezTo>
                <a:lnTo>
                  <a:pt x="10141" y="970987"/>
                </a:lnTo>
                <a:cubicBezTo>
                  <a:pt x="3803" y="944437"/>
                  <a:pt x="0" y="916623"/>
                  <a:pt x="0" y="887545"/>
                </a:cubicBezTo>
                <a:close/>
                <a:moveTo>
                  <a:pt x="4306462" y="615208"/>
                </a:moveTo>
                <a:lnTo>
                  <a:pt x="4343674" y="615208"/>
                </a:lnTo>
                <a:lnTo>
                  <a:pt x="4343674" y="767760"/>
                </a:lnTo>
                <a:lnTo>
                  <a:pt x="4306462" y="767760"/>
                </a:lnTo>
                <a:close/>
                <a:moveTo>
                  <a:pt x="0" y="505350"/>
                </a:moveTo>
                <a:lnTo>
                  <a:pt x="37250" y="505350"/>
                </a:lnTo>
                <a:lnTo>
                  <a:pt x="37250" y="657912"/>
                </a:lnTo>
                <a:lnTo>
                  <a:pt x="0" y="657912"/>
                </a:lnTo>
                <a:close/>
                <a:moveTo>
                  <a:pt x="4306462" y="307604"/>
                </a:moveTo>
                <a:lnTo>
                  <a:pt x="4343674" y="307604"/>
                </a:lnTo>
                <a:lnTo>
                  <a:pt x="4343674" y="460156"/>
                </a:lnTo>
                <a:lnTo>
                  <a:pt x="4306462" y="460156"/>
                </a:lnTo>
                <a:close/>
                <a:moveTo>
                  <a:pt x="0" y="203240"/>
                </a:moveTo>
                <a:lnTo>
                  <a:pt x="37250" y="203240"/>
                </a:lnTo>
                <a:lnTo>
                  <a:pt x="37250" y="355792"/>
                </a:lnTo>
                <a:lnTo>
                  <a:pt x="0" y="355792"/>
                </a:lnTo>
                <a:close/>
                <a:moveTo>
                  <a:pt x="4306462" y="0"/>
                </a:moveTo>
                <a:lnTo>
                  <a:pt x="4343674" y="0"/>
                </a:lnTo>
                <a:lnTo>
                  <a:pt x="4343674" y="152562"/>
                </a:lnTo>
                <a:lnTo>
                  <a:pt x="4306462" y="152562"/>
                </a:lnTo>
                <a:close/>
                <a:moveTo>
                  <a:pt x="0" y="0"/>
                </a:moveTo>
                <a:lnTo>
                  <a:pt x="37250" y="0"/>
                </a:lnTo>
                <a:lnTo>
                  <a:pt x="37250" y="48137"/>
                </a:lnTo>
                <a:lnTo>
                  <a:pt x="0" y="4813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88" name="Google Shape;588;p4"/>
          <p:cNvSpPr/>
          <p:nvPr/>
        </p:nvSpPr>
        <p:spPr>
          <a:xfrm>
            <a:off x="3559424" y="9945030"/>
            <a:ext cx="38449" cy="1213940"/>
          </a:xfrm>
          <a:custGeom>
            <a:rect b="b" l="l" r="r" t="t"/>
            <a:pathLst>
              <a:path extrusionOk="0" h="975" w="32">
                <a:moveTo>
                  <a:pt x="31" y="974"/>
                </a:moveTo>
                <a:lnTo>
                  <a:pt x="0" y="974"/>
                </a:lnTo>
                <a:lnTo>
                  <a:pt x="0" y="0"/>
                </a:lnTo>
                <a:lnTo>
                  <a:pt x="31" y="0"/>
                </a:lnTo>
                <a:lnTo>
                  <a:pt x="31" y="974"/>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89" name="Google Shape;589;p4"/>
          <p:cNvSpPr/>
          <p:nvPr/>
        </p:nvSpPr>
        <p:spPr>
          <a:xfrm>
            <a:off x="3361678" y="10939253"/>
            <a:ext cx="439435" cy="439435"/>
          </a:xfrm>
          <a:custGeom>
            <a:rect b="b" l="l" r="r" t="t"/>
            <a:pathLst>
              <a:path extrusionOk="0" h="354" w="354">
                <a:moveTo>
                  <a:pt x="353" y="177"/>
                </a:moveTo>
                <a:lnTo>
                  <a:pt x="353" y="177"/>
                </a:lnTo>
                <a:cubicBezTo>
                  <a:pt x="353" y="274"/>
                  <a:pt x="274" y="353"/>
                  <a:pt x="176" y="353"/>
                </a:cubicBezTo>
                <a:lnTo>
                  <a:pt x="176" y="353"/>
                </a:lnTo>
                <a:cubicBezTo>
                  <a:pt x="79" y="353"/>
                  <a:pt x="0" y="274"/>
                  <a:pt x="0" y="177"/>
                </a:cubicBezTo>
                <a:lnTo>
                  <a:pt x="0" y="177"/>
                </a:lnTo>
                <a:cubicBezTo>
                  <a:pt x="0" y="79"/>
                  <a:pt x="79" y="0"/>
                  <a:pt x="176" y="0"/>
                </a:cubicBezTo>
                <a:lnTo>
                  <a:pt x="176" y="0"/>
                </a:lnTo>
                <a:cubicBezTo>
                  <a:pt x="274" y="0"/>
                  <a:pt x="353" y="79"/>
                  <a:pt x="353" y="177"/>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0" name="Google Shape;590;p4"/>
          <p:cNvSpPr/>
          <p:nvPr/>
        </p:nvSpPr>
        <p:spPr>
          <a:xfrm>
            <a:off x="20779776" y="4485052"/>
            <a:ext cx="38452" cy="1213940"/>
          </a:xfrm>
          <a:custGeom>
            <a:rect b="b" l="l" r="r" t="t"/>
            <a:pathLst>
              <a:path extrusionOk="0" h="974" w="31">
                <a:moveTo>
                  <a:pt x="30" y="973"/>
                </a:moveTo>
                <a:lnTo>
                  <a:pt x="0" y="973"/>
                </a:lnTo>
                <a:lnTo>
                  <a:pt x="0" y="0"/>
                </a:lnTo>
                <a:lnTo>
                  <a:pt x="30" y="0"/>
                </a:lnTo>
                <a:lnTo>
                  <a:pt x="30" y="973"/>
                </a:lnTo>
              </a:path>
            </a:pathLst>
          </a:custGeom>
          <a:solidFill>
            <a:srgbClr val="DDDDD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1" name="Google Shape;591;p4"/>
          <p:cNvSpPr/>
          <p:nvPr/>
        </p:nvSpPr>
        <p:spPr>
          <a:xfrm>
            <a:off x="20576539" y="4265335"/>
            <a:ext cx="439435" cy="444929"/>
          </a:xfrm>
          <a:custGeom>
            <a:rect b="b" l="l" r="r" t="t"/>
            <a:pathLst>
              <a:path extrusionOk="0" h="355" w="354">
                <a:moveTo>
                  <a:pt x="0" y="177"/>
                </a:moveTo>
                <a:lnTo>
                  <a:pt x="0" y="177"/>
                </a:lnTo>
                <a:cubicBezTo>
                  <a:pt x="0" y="79"/>
                  <a:pt x="79" y="0"/>
                  <a:pt x="176" y="0"/>
                </a:cubicBezTo>
                <a:lnTo>
                  <a:pt x="176" y="0"/>
                </a:lnTo>
                <a:cubicBezTo>
                  <a:pt x="274" y="0"/>
                  <a:pt x="353" y="79"/>
                  <a:pt x="353" y="177"/>
                </a:cubicBezTo>
                <a:lnTo>
                  <a:pt x="353" y="177"/>
                </a:lnTo>
                <a:cubicBezTo>
                  <a:pt x="353" y="274"/>
                  <a:pt x="274" y="354"/>
                  <a:pt x="176" y="354"/>
                </a:cubicBezTo>
                <a:lnTo>
                  <a:pt x="176" y="354"/>
                </a:lnTo>
                <a:cubicBezTo>
                  <a:pt x="79" y="354"/>
                  <a:pt x="0" y="274"/>
                  <a:pt x="0" y="177"/>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2" name="Google Shape;592;p4"/>
          <p:cNvSpPr/>
          <p:nvPr/>
        </p:nvSpPr>
        <p:spPr>
          <a:xfrm>
            <a:off x="19054994" y="5698992"/>
            <a:ext cx="3482521" cy="4251532"/>
          </a:xfrm>
          <a:custGeom>
            <a:rect b="b" l="l" r="r" t="t"/>
            <a:pathLst>
              <a:path extrusionOk="0" h="3411" w="2794">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3" name="Google Shape;593;p4"/>
          <p:cNvSpPr/>
          <p:nvPr/>
        </p:nvSpPr>
        <p:spPr>
          <a:xfrm>
            <a:off x="14754027" y="5698992"/>
            <a:ext cx="3482521" cy="4251532"/>
          </a:xfrm>
          <a:custGeom>
            <a:rect b="b" l="l" r="r" t="t"/>
            <a:pathLst>
              <a:path extrusionOk="0" h="3411" w="2794">
                <a:moveTo>
                  <a:pt x="2752" y="3089"/>
                </a:moveTo>
                <a:lnTo>
                  <a:pt x="2752" y="3089"/>
                </a:lnTo>
                <a:cubicBezTo>
                  <a:pt x="2752" y="3244"/>
                  <a:pt x="2626" y="3370"/>
                  <a:pt x="2472" y="3370"/>
                </a:cubicBezTo>
                <a:lnTo>
                  <a:pt x="322" y="3370"/>
                </a:lnTo>
                <a:lnTo>
                  <a:pt x="322" y="3370"/>
                </a:lnTo>
                <a:cubicBezTo>
                  <a:pt x="167" y="3370"/>
                  <a:pt x="41" y="3244"/>
                  <a:pt x="41" y="3089"/>
                </a:cubicBezTo>
                <a:lnTo>
                  <a:pt x="41" y="935"/>
                </a:lnTo>
                <a:lnTo>
                  <a:pt x="2752" y="935"/>
                </a:lnTo>
                <a:lnTo>
                  <a:pt x="2752" y="3089"/>
                </a:lnTo>
                <a:close/>
                <a:moveTo>
                  <a:pt x="2472" y="0"/>
                </a:moveTo>
                <a:lnTo>
                  <a:pt x="1726" y="0"/>
                </a:lnTo>
                <a:lnTo>
                  <a:pt x="1726" y="0"/>
                </a:lnTo>
                <a:cubicBezTo>
                  <a:pt x="1681" y="139"/>
                  <a:pt x="1551" y="239"/>
                  <a:pt x="1397" y="239"/>
                </a:cubicBezTo>
                <a:lnTo>
                  <a:pt x="1397" y="239"/>
                </a:lnTo>
                <a:cubicBezTo>
                  <a:pt x="1243" y="239"/>
                  <a:pt x="1113" y="139"/>
                  <a:pt x="1067" y="0"/>
                </a:cubicBezTo>
                <a:lnTo>
                  <a:pt x="322" y="0"/>
                </a:lnTo>
                <a:lnTo>
                  <a:pt x="322" y="0"/>
                </a:lnTo>
                <a:cubicBezTo>
                  <a:pt x="145" y="0"/>
                  <a:pt x="0" y="145"/>
                  <a:pt x="0" y="321"/>
                </a:cubicBezTo>
                <a:lnTo>
                  <a:pt x="0" y="3089"/>
                </a:lnTo>
                <a:lnTo>
                  <a:pt x="0" y="3089"/>
                </a:lnTo>
                <a:cubicBezTo>
                  <a:pt x="0" y="3266"/>
                  <a:pt x="145" y="3410"/>
                  <a:pt x="322" y="3410"/>
                </a:cubicBezTo>
                <a:lnTo>
                  <a:pt x="2472" y="3410"/>
                </a:lnTo>
                <a:lnTo>
                  <a:pt x="2472" y="3410"/>
                </a:lnTo>
                <a:cubicBezTo>
                  <a:pt x="2649" y="3410"/>
                  <a:pt x="2793" y="3266"/>
                  <a:pt x="2793" y="3089"/>
                </a:cubicBezTo>
                <a:lnTo>
                  <a:pt x="2793" y="321"/>
                </a:lnTo>
                <a:lnTo>
                  <a:pt x="2793" y="321"/>
                </a:lnTo>
                <a:cubicBezTo>
                  <a:pt x="2793" y="145"/>
                  <a:pt x="2649" y="0"/>
                  <a:pt x="2472"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4" name="Google Shape;594;p4"/>
          <p:cNvSpPr/>
          <p:nvPr/>
        </p:nvSpPr>
        <p:spPr>
          <a:xfrm>
            <a:off x="16110781" y="5188148"/>
            <a:ext cx="763520" cy="763520"/>
          </a:xfrm>
          <a:custGeom>
            <a:rect b="b" l="l" r="r" t="t"/>
            <a:pathLst>
              <a:path extrusionOk="0" h="611" w="612">
                <a:moveTo>
                  <a:pt x="306" y="0"/>
                </a:moveTo>
                <a:lnTo>
                  <a:pt x="306" y="0"/>
                </a:lnTo>
                <a:cubicBezTo>
                  <a:pt x="137" y="0"/>
                  <a:pt x="0" y="136"/>
                  <a:pt x="0" y="305"/>
                </a:cubicBezTo>
                <a:lnTo>
                  <a:pt x="0" y="305"/>
                </a:lnTo>
                <a:cubicBezTo>
                  <a:pt x="0" y="474"/>
                  <a:pt x="137" y="610"/>
                  <a:pt x="306" y="610"/>
                </a:cubicBezTo>
                <a:lnTo>
                  <a:pt x="306" y="610"/>
                </a:lnTo>
                <a:cubicBezTo>
                  <a:pt x="474" y="610"/>
                  <a:pt x="611" y="474"/>
                  <a:pt x="611" y="305"/>
                </a:cubicBezTo>
                <a:lnTo>
                  <a:pt x="611" y="305"/>
                </a:lnTo>
                <a:cubicBezTo>
                  <a:pt x="611" y="136"/>
                  <a:pt x="474" y="0"/>
                  <a:pt x="306" y="0"/>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5" name="Google Shape;595;p4"/>
          <p:cNvSpPr/>
          <p:nvPr/>
        </p:nvSpPr>
        <p:spPr>
          <a:xfrm>
            <a:off x="6146595" y="5698992"/>
            <a:ext cx="3477030" cy="4251532"/>
          </a:xfrm>
          <a:custGeom>
            <a:rect b="b" l="l" r="r" t="t"/>
            <a:pathLst>
              <a:path extrusionOk="0" h="3411" w="2793">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6" name="Google Shape;596;p4"/>
          <p:cNvSpPr/>
          <p:nvPr/>
        </p:nvSpPr>
        <p:spPr>
          <a:xfrm>
            <a:off x="10447565" y="5698992"/>
            <a:ext cx="3477027" cy="4251532"/>
          </a:xfrm>
          <a:custGeom>
            <a:rect b="b" l="l" r="r" t="t"/>
            <a:pathLst>
              <a:path extrusionOk="0" h="3411" w="2793">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7" name="Google Shape;597;p4"/>
          <p:cNvSpPr/>
          <p:nvPr/>
        </p:nvSpPr>
        <p:spPr>
          <a:xfrm>
            <a:off x="1840133" y="5698992"/>
            <a:ext cx="3482521" cy="4251532"/>
          </a:xfrm>
          <a:custGeom>
            <a:rect b="b" l="l" r="r" t="t"/>
            <a:pathLst>
              <a:path extrusionOk="0" h="3411" w="2794">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8" name="Google Shape;598;p4"/>
          <p:cNvSpPr/>
          <p:nvPr/>
        </p:nvSpPr>
        <p:spPr>
          <a:xfrm>
            <a:off x="3202381" y="5188148"/>
            <a:ext cx="763520" cy="763520"/>
          </a:xfrm>
          <a:custGeom>
            <a:rect b="b" l="l" r="r" t="t"/>
            <a:pathLst>
              <a:path extrusionOk="0" h="611" w="612">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599" name="Google Shape;599;p4"/>
          <p:cNvSpPr/>
          <p:nvPr/>
        </p:nvSpPr>
        <p:spPr>
          <a:xfrm>
            <a:off x="7503352" y="5188148"/>
            <a:ext cx="763516" cy="763520"/>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600" name="Google Shape;600;p4"/>
          <p:cNvSpPr/>
          <p:nvPr/>
        </p:nvSpPr>
        <p:spPr>
          <a:xfrm>
            <a:off x="11809813" y="5188148"/>
            <a:ext cx="763516" cy="763520"/>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601" name="Google Shape;601;p4"/>
          <p:cNvSpPr/>
          <p:nvPr/>
        </p:nvSpPr>
        <p:spPr>
          <a:xfrm>
            <a:off x="20417242" y="5188148"/>
            <a:ext cx="763520" cy="763520"/>
          </a:xfrm>
          <a:custGeom>
            <a:rect b="b" l="l" r="r" t="t"/>
            <a:pathLst>
              <a:path extrusionOk="0" h="611" w="612">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602" name="Google Shape;602;p4"/>
          <p:cNvSpPr txBox="1"/>
          <p:nvPr/>
        </p:nvSpPr>
        <p:spPr>
          <a:xfrm>
            <a:off x="1890777" y="7159128"/>
            <a:ext cx="3390736" cy="2380523"/>
          </a:xfrm>
          <a:prstGeom prst="rect">
            <a:avLst/>
          </a:prstGeom>
          <a:noFill/>
          <a:ln>
            <a:noFill/>
          </a:ln>
        </p:spPr>
        <p:txBody>
          <a:bodyPr anchorCtr="0" anchor="t" bIns="45700" lIns="91425" spcFirstLastPara="1" rIns="91425" wrap="square" tIns="45700">
            <a:spAutoFit/>
          </a:bodyPr>
          <a:lstStyle/>
          <a:p>
            <a:pPr indent="0" lvl="0" marL="0" marR="0" rtl="0" algn="ctr">
              <a:lnSpc>
                <a:spcPct val="138461"/>
              </a:lnSpc>
              <a:spcBef>
                <a:spcPts val="0"/>
              </a:spcBef>
              <a:spcAft>
                <a:spcPts val="0"/>
              </a:spcAft>
              <a:buNone/>
            </a:pPr>
            <a:r>
              <a:rPr lang="en-US" sz="2600">
                <a:solidFill>
                  <a:schemeClr val="dk1"/>
                </a:solidFill>
                <a:latin typeface="DM Sans"/>
                <a:ea typeface="DM Sans"/>
                <a:cs typeface="DM Sans"/>
                <a:sym typeface="DM Sans"/>
              </a:rPr>
              <a:t>Make a big impact with professional slides, charts, infographics and more.</a:t>
            </a:r>
            <a:endParaRPr/>
          </a:p>
        </p:txBody>
      </p:sp>
      <p:sp>
        <p:nvSpPr>
          <p:cNvPr id="603" name="Google Shape;603;p4"/>
          <p:cNvSpPr txBox="1"/>
          <p:nvPr/>
        </p:nvSpPr>
        <p:spPr>
          <a:xfrm>
            <a:off x="2638468" y="6017970"/>
            <a:ext cx="1891544"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Identify</a:t>
            </a:r>
            <a:endParaRPr/>
          </a:p>
        </p:txBody>
      </p:sp>
      <p:sp>
        <p:nvSpPr>
          <p:cNvPr id="604" name="Google Shape;604;p4"/>
          <p:cNvSpPr txBox="1"/>
          <p:nvPr/>
        </p:nvSpPr>
        <p:spPr>
          <a:xfrm>
            <a:off x="3328117" y="5271085"/>
            <a:ext cx="504625" cy="643766"/>
          </a:xfrm>
          <a:prstGeom prst="rect">
            <a:avLst/>
          </a:prstGeom>
          <a:noFill/>
          <a:ln>
            <a:noFill/>
          </a:ln>
        </p:spPr>
        <p:txBody>
          <a:bodyPr anchorCtr="0" anchor="ctr"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A</a:t>
            </a:r>
            <a:endParaRPr/>
          </a:p>
        </p:txBody>
      </p:sp>
      <p:sp>
        <p:nvSpPr>
          <p:cNvPr id="605" name="Google Shape;605;p4"/>
          <p:cNvSpPr txBox="1"/>
          <p:nvPr/>
        </p:nvSpPr>
        <p:spPr>
          <a:xfrm>
            <a:off x="6193015" y="7159128"/>
            <a:ext cx="3390736" cy="2380523"/>
          </a:xfrm>
          <a:prstGeom prst="rect">
            <a:avLst/>
          </a:prstGeom>
          <a:noFill/>
          <a:ln>
            <a:noFill/>
          </a:ln>
        </p:spPr>
        <p:txBody>
          <a:bodyPr anchorCtr="0" anchor="t" bIns="45700" lIns="91425" spcFirstLastPara="1" rIns="91425" wrap="square" tIns="45700">
            <a:spAutoFit/>
          </a:bodyPr>
          <a:lstStyle/>
          <a:p>
            <a:pPr indent="0" lvl="0" marL="0" marR="0" rtl="0" algn="ctr">
              <a:lnSpc>
                <a:spcPct val="138461"/>
              </a:lnSpc>
              <a:spcBef>
                <a:spcPts val="0"/>
              </a:spcBef>
              <a:spcAft>
                <a:spcPts val="0"/>
              </a:spcAft>
              <a:buNone/>
            </a:pPr>
            <a:r>
              <a:rPr lang="en-US" sz="2600">
                <a:solidFill>
                  <a:schemeClr val="dk1"/>
                </a:solidFill>
                <a:latin typeface="DM Sans"/>
                <a:ea typeface="DM Sans"/>
                <a:cs typeface="DM Sans"/>
                <a:sym typeface="DM Sans"/>
              </a:rPr>
              <a:t>Make a big impact with professional slides, charts, infographics and more.</a:t>
            </a:r>
            <a:endParaRPr/>
          </a:p>
        </p:txBody>
      </p:sp>
      <p:sp>
        <p:nvSpPr>
          <p:cNvPr id="606" name="Google Shape;606;p4"/>
          <p:cNvSpPr txBox="1"/>
          <p:nvPr/>
        </p:nvSpPr>
        <p:spPr>
          <a:xfrm>
            <a:off x="6882678" y="6017970"/>
            <a:ext cx="2007601"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Improve</a:t>
            </a:r>
            <a:endParaRPr/>
          </a:p>
        </p:txBody>
      </p:sp>
      <p:sp>
        <p:nvSpPr>
          <p:cNvPr id="607" name="Google Shape;607;p4"/>
          <p:cNvSpPr txBox="1"/>
          <p:nvPr/>
        </p:nvSpPr>
        <p:spPr>
          <a:xfrm>
            <a:off x="7652100" y="5272990"/>
            <a:ext cx="472565" cy="643766"/>
          </a:xfrm>
          <a:prstGeom prst="rect">
            <a:avLst/>
          </a:prstGeom>
          <a:noFill/>
          <a:ln>
            <a:noFill/>
          </a:ln>
        </p:spPr>
        <p:txBody>
          <a:bodyPr anchorCtr="0" anchor="ctr"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B</a:t>
            </a:r>
            <a:endParaRPr/>
          </a:p>
        </p:txBody>
      </p:sp>
      <p:sp>
        <p:nvSpPr>
          <p:cNvPr id="608" name="Google Shape;608;p4"/>
          <p:cNvSpPr txBox="1"/>
          <p:nvPr/>
        </p:nvSpPr>
        <p:spPr>
          <a:xfrm>
            <a:off x="2945284" y="11471873"/>
            <a:ext cx="1277914"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dk2"/>
                </a:solidFill>
                <a:latin typeface="DM Sans"/>
                <a:ea typeface="DM Sans"/>
                <a:cs typeface="DM Sans"/>
                <a:sym typeface="DM Sans"/>
              </a:rPr>
              <a:t>Start</a:t>
            </a:r>
            <a:endParaRPr/>
          </a:p>
        </p:txBody>
      </p:sp>
      <p:sp>
        <p:nvSpPr>
          <p:cNvPr id="609" name="Google Shape;609;p4"/>
          <p:cNvSpPr txBox="1"/>
          <p:nvPr/>
        </p:nvSpPr>
        <p:spPr>
          <a:xfrm>
            <a:off x="10491975" y="7159128"/>
            <a:ext cx="3390736" cy="2380523"/>
          </a:xfrm>
          <a:prstGeom prst="rect">
            <a:avLst/>
          </a:prstGeom>
          <a:noFill/>
          <a:ln>
            <a:noFill/>
          </a:ln>
        </p:spPr>
        <p:txBody>
          <a:bodyPr anchorCtr="0" anchor="t" bIns="45700" lIns="91425" spcFirstLastPara="1" rIns="91425" wrap="square" tIns="45700">
            <a:spAutoFit/>
          </a:bodyPr>
          <a:lstStyle/>
          <a:p>
            <a:pPr indent="0" lvl="0" marL="0" marR="0" rtl="0" algn="ctr">
              <a:lnSpc>
                <a:spcPct val="138461"/>
              </a:lnSpc>
              <a:spcBef>
                <a:spcPts val="0"/>
              </a:spcBef>
              <a:spcAft>
                <a:spcPts val="0"/>
              </a:spcAft>
              <a:buNone/>
            </a:pPr>
            <a:r>
              <a:rPr lang="en-US" sz="2600">
                <a:solidFill>
                  <a:schemeClr val="dk1"/>
                </a:solidFill>
                <a:latin typeface="DM Sans"/>
                <a:ea typeface="DM Sans"/>
                <a:cs typeface="DM Sans"/>
                <a:sym typeface="DM Sans"/>
              </a:rPr>
              <a:t>Make a big impact with professional slides, charts, infographics and more.</a:t>
            </a:r>
            <a:endParaRPr/>
          </a:p>
        </p:txBody>
      </p:sp>
      <p:sp>
        <p:nvSpPr>
          <p:cNvPr id="610" name="Google Shape;610;p4"/>
          <p:cNvSpPr txBox="1"/>
          <p:nvPr/>
        </p:nvSpPr>
        <p:spPr>
          <a:xfrm>
            <a:off x="10930931" y="6017970"/>
            <a:ext cx="2509020"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Innovation</a:t>
            </a:r>
            <a:endParaRPr/>
          </a:p>
        </p:txBody>
      </p:sp>
      <p:sp>
        <p:nvSpPr>
          <p:cNvPr id="611" name="Google Shape;611;p4"/>
          <p:cNvSpPr txBox="1"/>
          <p:nvPr/>
        </p:nvSpPr>
        <p:spPr>
          <a:xfrm>
            <a:off x="11927014" y="5272990"/>
            <a:ext cx="520656" cy="643766"/>
          </a:xfrm>
          <a:prstGeom prst="rect">
            <a:avLst/>
          </a:prstGeom>
          <a:noFill/>
          <a:ln>
            <a:noFill/>
          </a:ln>
        </p:spPr>
        <p:txBody>
          <a:bodyPr anchorCtr="0" anchor="ctr"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C</a:t>
            </a:r>
            <a:endParaRPr/>
          </a:p>
        </p:txBody>
      </p:sp>
      <p:sp>
        <p:nvSpPr>
          <p:cNvPr id="612" name="Google Shape;612;p4"/>
          <p:cNvSpPr txBox="1"/>
          <p:nvPr/>
        </p:nvSpPr>
        <p:spPr>
          <a:xfrm>
            <a:off x="14794745" y="7159128"/>
            <a:ext cx="3390736" cy="2380523"/>
          </a:xfrm>
          <a:prstGeom prst="rect">
            <a:avLst/>
          </a:prstGeom>
          <a:noFill/>
          <a:ln>
            <a:noFill/>
          </a:ln>
        </p:spPr>
        <p:txBody>
          <a:bodyPr anchorCtr="0" anchor="t" bIns="45700" lIns="91425" spcFirstLastPara="1" rIns="91425" wrap="square" tIns="45700">
            <a:spAutoFit/>
          </a:bodyPr>
          <a:lstStyle/>
          <a:p>
            <a:pPr indent="0" lvl="0" marL="0" marR="0" rtl="0" algn="ctr">
              <a:lnSpc>
                <a:spcPct val="138461"/>
              </a:lnSpc>
              <a:spcBef>
                <a:spcPts val="0"/>
              </a:spcBef>
              <a:spcAft>
                <a:spcPts val="0"/>
              </a:spcAft>
              <a:buNone/>
            </a:pPr>
            <a:r>
              <a:rPr lang="en-US" sz="2600">
                <a:solidFill>
                  <a:schemeClr val="dk1"/>
                </a:solidFill>
                <a:latin typeface="DM Sans"/>
                <a:ea typeface="DM Sans"/>
                <a:cs typeface="DM Sans"/>
                <a:sym typeface="DM Sans"/>
              </a:rPr>
              <a:t>Make a big impact with professional slides, charts, infographics and more.</a:t>
            </a:r>
            <a:endParaRPr/>
          </a:p>
        </p:txBody>
      </p:sp>
      <p:sp>
        <p:nvSpPr>
          <p:cNvPr id="613" name="Google Shape;613;p4"/>
          <p:cNvSpPr txBox="1"/>
          <p:nvPr/>
        </p:nvSpPr>
        <p:spPr>
          <a:xfrm>
            <a:off x="14944361" y="6017970"/>
            <a:ext cx="3087705"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Management</a:t>
            </a:r>
            <a:endParaRPr/>
          </a:p>
        </p:txBody>
      </p:sp>
      <p:sp>
        <p:nvSpPr>
          <p:cNvPr id="614" name="Google Shape;614;p4"/>
          <p:cNvSpPr txBox="1"/>
          <p:nvPr/>
        </p:nvSpPr>
        <p:spPr>
          <a:xfrm>
            <a:off x="16227879" y="5272990"/>
            <a:ext cx="520656" cy="643766"/>
          </a:xfrm>
          <a:prstGeom prst="rect">
            <a:avLst/>
          </a:prstGeom>
          <a:noFill/>
          <a:ln>
            <a:noFill/>
          </a:ln>
        </p:spPr>
        <p:txBody>
          <a:bodyPr anchorCtr="0" anchor="ctr"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D</a:t>
            </a:r>
            <a:endParaRPr/>
          </a:p>
        </p:txBody>
      </p:sp>
      <p:sp>
        <p:nvSpPr>
          <p:cNvPr id="615" name="Google Shape;615;p4"/>
          <p:cNvSpPr txBox="1"/>
          <p:nvPr/>
        </p:nvSpPr>
        <p:spPr>
          <a:xfrm>
            <a:off x="19101157" y="7159128"/>
            <a:ext cx="3390736" cy="2380523"/>
          </a:xfrm>
          <a:prstGeom prst="rect">
            <a:avLst/>
          </a:prstGeom>
          <a:noFill/>
          <a:ln>
            <a:noFill/>
          </a:ln>
        </p:spPr>
        <p:txBody>
          <a:bodyPr anchorCtr="0" anchor="t" bIns="45700" lIns="91425" spcFirstLastPara="1" rIns="91425" wrap="square" tIns="45700">
            <a:spAutoFit/>
          </a:bodyPr>
          <a:lstStyle/>
          <a:p>
            <a:pPr indent="0" lvl="0" marL="0" marR="0" rtl="0" algn="ctr">
              <a:lnSpc>
                <a:spcPct val="138461"/>
              </a:lnSpc>
              <a:spcBef>
                <a:spcPts val="0"/>
              </a:spcBef>
              <a:spcAft>
                <a:spcPts val="0"/>
              </a:spcAft>
              <a:buNone/>
            </a:pPr>
            <a:r>
              <a:rPr lang="en-US" sz="2600">
                <a:solidFill>
                  <a:schemeClr val="dk1"/>
                </a:solidFill>
                <a:latin typeface="DM Sans"/>
                <a:ea typeface="DM Sans"/>
                <a:cs typeface="DM Sans"/>
                <a:sym typeface="DM Sans"/>
              </a:rPr>
              <a:t>Make a big impact with professional slides, charts, infographics and more.</a:t>
            </a:r>
            <a:endParaRPr/>
          </a:p>
        </p:txBody>
      </p:sp>
      <p:sp>
        <p:nvSpPr>
          <p:cNvPr id="616" name="Google Shape;616;p4"/>
          <p:cNvSpPr txBox="1"/>
          <p:nvPr/>
        </p:nvSpPr>
        <p:spPr>
          <a:xfrm>
            <a:off x="19772788" y="6017970"/>
            <a:ext cx="2028440"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Success</a:t>
            </a:r>
            <a:endParaRPr/>
          </a:p>
        </p:txBody>
      </p:sp>
      <p:sp>
        <p:nvSpPr>
          <p:cNvPr id="617" name="Google Shape;617;p4"/>
          <p:cNvSpPr txBox="1"/>
          <p:nvPr/>
        </p:nvSpPr>
        <p:spPr>
          <a:xfrm>
            <a:off x="20571160" y="5272990"/>
            <a:ext cx="446917" cy="643766"/>
          </a:xfrm>
          <a:prstGeom prst="rect">
            <a:avLst/>
          </a:prstGeom>
          <a:noFill/>
          <a:ln>
            <a:noFill/>
          </a:ln>
        </p:spPr>
        <p:txBody>
          <a:bodyPr anchorCtr="0" anchor="ctr"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lt1"/>
                </a:solidFill>
                <a:latin typeface="DM Sans"/>
                <a:ea typeface="DM Sans"/>
                <a:cs typeface="DM Sans"/>
                <a:sym typeface="DM Sans"/>
              </a:rPr>
              <a:t>E</a:t>
            </a:r>
            <a:endParaRPr/>
          </a:p>
        </p:txBody>
      </p:sp>
      <p:sp>
        <p:nvSpPr>
          <p:cNvPr id="618" name="Google Shape;618;p4"/>
          <p:cNvSpPr txBox="1"/>
          <p:nvPr/>
        </p:nvSpPr>
        <p:spPr>
          <a:xfrm>
            <a:off x="20071108" y="3470795"/>
            <a:ext cx="1431803" cy="643766"/>
          </a:xfrm>
          <a:prstGeom prst="rect">
            <a:avLst/>
          </a:prstGeom>
          <a:noFill/>
          <a:ln>
            <a:noFill/>
          </a:ln>
        </p:spPr>
        <p:txBody>
          <a:bodyPr anchorCtr="0" anchor="b" bIns="45700" lIns="91425" spcFirstLastPara="1" rIns="91425" wrap="square" tIns="45700">
            <a:spAutoFit/>
          </a:bodyPr>
          <a:lstStyle/>
          <a:p>
            <a:pPr indent="0" lvl="0" marL="0" marR="0" rtl="0" algn="ctr">
              <a:lnSpc>
                <a:spcPct val="120000"/>
              </a:lnSpc>
              <a:spcBef>
                <a:spcPts val="0"/>
              </a:spcBef>
              <a:spcAft>
                <a:spcPts val="0"/>
              </a:spcAft>
              <a:buNone/>
            </a:pPr>
            <a:r>
              <a:rPr b="1" lang="en-US" sz="3600">
                <a:solidFill>
                  <a:schemeClr val="dk2"/>
                </a:solidFill>
                <a:latin typeface="DM Sans"/>
                <a:ea typeface="DM Sans"/>
                <a:cs typeface="DM Sans"/>
                <a:sym typeface="DM Sans"/>
              </a:rPr>
              <a:t>Goals</a:t>
            </a:r>
            <a:endParaRPr/>
          </a:p>
        </p:txBody>
      </p:sp>
      <p:sp>
        <p:nvSpPr>
          <p:cNvPr id="619" name="Google Shape;619;p4"/>
          <p:cNvSpPr txBox="1"/>
          <p:nvPr/>
        </p:nvSpPr>
        <p:spPr>
          <a:xfrm>
            <a:off x="1985471" y="1634348"/>
            <a:ext cx="392286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Overview</a:t>
            </a:r>
            <a:endParaRPr/>
          </a:p>
        </p:txBody>
      </p:sp>
      <p:sp>
        <p:nvSpPr>
          <p:cNvPr id="620" name="Google Shape;620;p4"/>
          <p:cNvSpPr/>
          <p:nvPr/>
        </p:nvSpPr>
        <p:spPr>
          <a:xfrm>
            <a:off x="2120884" y="1634348"/>
            <a:ext cx="513827" cy="99909"/>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621" name="Google Shape;621;p4"/>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2"/>
          <p:cNvSpPr txBox="1"/>
          <p:nvPr/>
        </p:nvSpPr>
        <p:spPr>
          <a:xfrm>
            <a:off x="7881417" y="612372"/>
            <a:ext cx="861485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COLUMN CHART SLIDE</a:t>
            </a:r>
            <a:endParaRPr/>
          </a:p>
        </p:txBody>
      </p:sp>
      <p:sp>
        <p:nvSpPr>
          <p:cNvPr id="627" name="Google Shape;627;p12"/>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628" name="Google Shape;628;p12"/>
          <p:cNvGraphicFramePr/>
          <p:nvPr/>
        </p:nvGraphicFramePr>
        <p:xfrm>
          <a:off x="1520826" y="3554497"/>
          <a:ext cx="11636566" cy="9399503"/>
        </p:xfrm>
        <a:graphic>
          <a:graphicData uri="http://schemas.openxmlformats.org/drawingml/2006/chart">
            <c:chart r:id="rId3"/>
          </a:graphicData>
        </a:graphic>
      </p:graphicFrame>
      <p:sp>
        <p:nvSpPr>
          <p:cNvPr id="629" name="Google Shape;629;p12"/>
          <p:cNvSpPr/>
          <p:nvPr/>
        </p:nvSpPr>
        <p:spPr>
          <a:xfrm>
            <a:off x="1520825" y="2552700"/>
            <a:ext cx="4873450" cy="584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199">
                <a:solidFill>
                  <a:schemeClr val="dk2"/>
                </a:solidFill>
                <a:latin typeface="Poppins"/>
                <a:ea typeface="Poppins"/>
                <a:cs typeface="Poppins"/>
                <a:sym typeface="Poppins"/>
              </a:rPr>
              <a:t>NET GROWTH RATE (%)</a:t>
            </a:r>
            <a:endParaRPr/>
          </a:p>
        </p:txBody>
      </p:sp>
      <p:sp>
        <p:nvSpPr>
          <p:cNvPr id="630" name="Google Shape;630;p12"/>
          <p:cNvSpPr/>
          <p:nvPr/>
        </p:nvSpPr>
        <p:spPr>
          <a:xfrm>
            <a:off x="13931507" y="4288101"/>
            <a:ext cx="1097280" cy="1097280"/>
          </a:xfrm>
          <a:prstGeom prst="ellipse">
            <a:avLst/>
          </a:prstGeom>
          <a:solidFill>
            <a:schemeClr val="accent1"/>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631" name="Google Shape;631;p12"/>
          <p:cNvSpPr txBox="1"/>
          <p:nvPr/>
        </p:nvSpPr>
        <p:spPr>
          <a:xfrm>
            <a:off x="14177019" y="4544353"/>
            <a:ext cx="60625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01</a:t>
            </a:r>
            <a:endParaRPr/>
          </a:p>
        </p:txBody>
      </p:sp>
      <p:sp>
        <p:nvSpPr>
          <p:cNvPr id="632" name="Google Shape;632;p12"/>
          <p:cNvSpPr txBox="1"/>
          <p:nvPr/>
        </p:nvSpPr>
        <p:spPr>
          <a:xfrm>
            <a:off x="15274299" y="4105386"/>
            <a:ext cx="2732809"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a:t>
            </a:r>
            <a:endParaRPr/>
          </a:p>
        </p:txBody>
      </p:sp>
      <p:sp>
        <p:nvSpPr>
          <p:cNvPr id="633" name="Google Shape;633;p12"/>
          <p:cNvSpPr/>
          <p:nvPr/>
        </p:nvSpPr>
        <p:spPr>
          <a:xfrm>
            <a:off x="13931507" y="7574461"/>
            <a:ext cx="1097280" cy="1097280"/>
          </a:xfrm>
          <a:prstGeom prst="ellipse">
            <a:avLst/>
          </a:prstGeom>
          <a:solidFill>
            <a:schemeClr val="accent2"/>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634" name="Google Shape;634;p12"/>
          <p:cNvSpPr txBox="1"/>
          <p:nvPr/>
        </p:nvSpPr>
        <p:spPr>
          <a:xfrm>
            <a:off x="14136944" y="7830713"/>
            <a:ext cx="68640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02</a:t>
            </a:r>
            <a:endParaRPr/>
          </a:p>
        </p:txBody>
      </p:sp>
      <p:sp>
        <p:nvSpPr>
          <p:cNvPr id="635" name="Google Shape;635;p12"/>
          <p:cNvSpPr txBox="1"/>
          <p:nvPr/>
        </p:nvSpPr>
        <p:spPr>
          <a:xfrm>
            <a:off x="15274299" y="7391746"/>
            <a:ext cx="2732809"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a:t>
            </a:r>
            <a:endParaRPr/>
          </a:p>
        </p:txBody>
      </p:sp>
      <p:sp>
        <p:nvSpPr>
          <p:cNvPr id="636" name="Google Shape;636;p12"/>
          <p:cNvSpPr/>
          <p:nvPr/>
        </p:nvSpPr>
        <p:spPr>
          <a:xfrm>
            <a:off x="13931507" y="10860821"/>
            <a:ext cx="1097280" cy="1097280"/>
          </a:xfrm>
          <a:prstGeom prst="ellipse">
            <a:avLst/>
          </a:prstGeom>
          <a:solidFill>
            <a:schemeClr val="accent3"/>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637" name="Google Shape;637;p12"/>
          <p:cNvSpPr txBox="1"/>
          <p:nvPr/>
        </p:nvSpPr>
        <p:spPr>
          <a:xfrm>
            <a:off x="14129730" y="11117073"/>
            <a:ext cx="700833"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03</a:t>
            </a:r>
            <a:endParaRPr/>
          </a:p>
        </p:txBody>
      </p:sp>
      <p:sp>
        <p:nvSpPr>
          <p:cNvPr id="638" name="Google Shape;638;p12"/>
          <p:cNvSpPr txBox="1"/>
          <p:nvPr/>
        </p:nvSpPr>
        <p:spPr>
          <a:xfrm>
            <a:off x="15274299" y="10678106"/>
            <a:ext cx="2732809"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a:t>
            </a:r>
            <a:endParaRPr/>
          </a:p>
        </p:txBody>
      </p:sp>
      <p:sp>
        <p:nvSpPr>
          <p:cNvPr id="639" name="Google Shape;639;p12"/>
          <p:cNvSpPr/>
          <p:nvPr/>
        </p:nvSpPr>
        <p:spPr>
          <a:xfrm>
            <a:off x="18781223" y="4288101"/>
            <a:ext cx="1097280" cy="1097280"/>
          </a:xfrm>
          <a:prstGeom prst="ellipse">
            <a:avLst/>
          </a:prstGeom>
          <a:solidFill>
            <a:schemeClr val="accent4"/>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640" name="Google Shape;640;p12"/>
          <p:cNvSpPr txBox="1"/>
          <p:nvPr/>
        </p:nvSpPr>
        <p:spPr>
          <a:xfrm>
            <a:off x="18965019" y="4544353"/>
            <a:ext cx="729688"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04</a:t>
            </a:r>
            <a:endParaRPr/>
          </a:p>
        </p:txBody>
      </p:sp>
      <p:sp>
        <p:nvSpPr>
          <p:cNvPr id="641" name="Google Shape;641;p12"/>
          <p:cNvSpPr txBox="1"/>
          <p:nvPr/>
        </p:nvSpPr>
        <p:spPr>
          <a:xfrm>
            <a:off x="20124015" y="4105386"/>
            <a:ext cx="2732809"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a:t>
            </a:r>
            <a:endParaRPr/>
          </a:p>
        </p:txBody>
      </p:sp>
      <p:sp>
        <p:nvSpPr>
          <p:cNvPr id="642" name="Google Shape;642;p12"/>
          <p:cNvSpPr/>
          <p:nvPr/>
        </p:nvSpPr>
        <p:spPr>
          <a:xfrm>
            <a:off x="18781223" y="7574461"/>
            <a:ext cx="1097280" cy="1097280"/>
          </a:xfrm>
          <a:prstGeom prst="ellipse">
            <a:avLst/>
          </a:prstGeom>
          <a:solidFill>
            <a:schemeClr val="accent5"/>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643" name="Google Shape;643;p12"/>
          <p:cNvSpPr txBox="1"/>
          <p:nvPr/>
        </p:nvSpPr>
        <p:spPr>
          <a:xfrm>
            <a:off x="18970630" y="7830713"/>
            <a:ext cx="71846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05</a:t>
            </a:r>
            <a:endParaRPr/>
          </a:p>
        </p:txBody>
      </p:sp>
      <p:sp>
        <p:nvSpPr>
          <p:cNvPr id="644" name="Google Shape;644;p12"/>
          <p:cNvSpPr txBox="1"/>
          <p:nvPr/>
        </p:nvSpPr>
        <p:spPr>
          <a:xfrm>
            <a:off x="20124015" y="7391746"/>
            <a:ext cx="2732809"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a:t>
            </a:r>
            <a:endParaRPr/>
          </a:p>
        </p:txBody>
      </p:sp>
      <p:sp>
        <p:nvSpPr>
          <p:cNvPr id="645" name="Google Shape;645;p12"/>
          <p:cNvSpPr/>
          <p:nvPr/>
        </p:nvSpPr>
        <p:spPr>
          <a:xfrm>
            <a:off x="18781223" y="10860821"/>
            <a:ext cx="1097280" cy="1097280"/>
          </a:xfrm>
          <a:prstGeom prst="ellipse">
            <a:avLst/>
          </a:prstGeom>
          <a:solidFill>
            <a:schemeClr val="accent6"/>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646" name="Google Shape;646;p12"/>
          <p:cNvSpPr txBox="1"/>
          <p:nvPr/>
        </p:nvSpPr>
        <p:spPr>
          <a:xfrm>
            <a:off x="18973034" y="11117073"/>
            <a:ext cx="713657"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06</a:t>
            </a:r>
            <a:endParaRPr/>
          </a:p>
        </p:txBody>
      </p:sp>
      <p:sp>
        <p:nvSpPr>
          <p:cNvPr id="647" name="Google Shape;647;p12"/>
          <p:cNvSpPr txBox="1"/>
          <p:nvPr/>
        </p:nvSpPr>
        <p:spPr>
          <a:xfrm>
            <a:off x="20124015" y="10678106"/>
            <a:ext cx="2732809"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a:t>
            </a:r>
            <a:endParaRPr/>
          </a:p>
        </p:txBody>
      </p:sp>
      <p:sp>
        <p:nvSpPr>
          <p:cNvPr id="648" name="Google Shape;648;p12"/>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3"/>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654" name="Google Shape;654;p13"/>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655" name="Google Shape;655;p13"/>
          <p:cNvGraphicFramePr/>
          <p:nvPr/>
        </p:nvGraphicFramePr>
        <p:xfrm>
          <a:off x="1520825" y="3237805"/>
          <a:ext cx="21336000" cy="5846511"/>
        </p:xfrm>
        <a:graphic>
          <a:graphicData uri="http://schemas.openxmlformats.org/drawingml/2006/chart">
            <c:chart r:id="rId3"/>
          </a:graphicData>
        </a:graphic>
      </p:graphicFrame>
      <p:sp>
        <p:nvSpPr>
          <p:cNvPr id="656" name="Google Shape;656;p13"/>
          <p:cNvSpPr txBox="1"/>
          <p:nvPr/>
        </p:nvSpPr>
        <p:spPr>
          <a:xfrm>
            <a:off x="3858591" y="9737147"/>
            <a:ext cx="157286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657" name="Google Shape;657;p13"/>
          <p:cNvSpPr txBox="1"/>
          <p:nvPr/>
        </p:nvSpPr>
        <p:spPr>
          <a:xfrm>
            <a:off x="2850962" y="10397890"/>
            <a:ext cx="358812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658" name="Google Shape;658;p13"/>
          <p:cNvSpPr txBox="1"/>
          <p:nvPr/>
        </p:nvSpPr>
        <p:spPr>
          <a:xfrm>
            <a:off x="7843324" y="9737147"/>
            <a:ext cx="1659430"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659" name="Google Shape;659;p13"/>
          <p:cNvSpPr txBox="1"/>
          <p:nvPr/>
        </p:nvSpPr>
        <p:spPr>
          <a:xfrm>
            <a:off x="6878976" y="10397890"/>
            <a:ext cx="358812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660" name="Google Shape;660;p13"/>
          <p:cNvSpPr txBox="1"/>
          <p:nvPr/>
        </p:nvSpPr>
        <p:spPr>
          <a:xfrm>
            <a:off x="11866529" y="9737147"/>
            <a:ext cx="166904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661" name="Google Shape;661;p13"/>
          <p:cNvSpPr txBox="1"/>
          <p:nvPr/>
        </p:nvSpPr>
        <p:spPr>
          <a:xfrm>
            <a:off x="10906990" y="10397890"/>
            <a:ext cx="358812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662" name="Google Shape;662;p13"/>
          <p:cNvSpPr txBox="1"/>
          <p:nvPr/>
        </p:nvSpPr>
        <p:spPr>
          <a:xfrm>
            <a:off x="19912940" y="9737147"/>
            <a:ext cx="1688283"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05</a:t>
            </a:r>
            <a:endParaRPr/>
          </a:p>
        </p:txBody>
      </p:sp>
      <p:sp>
        <p:nvSpPr>
          <p:cNvPr id="663" name="Google Shape;663;p13"/>
          <p:cNvSpPr txBox="1"/>
          <p:nvPr/>
        </p:nvSpPr>
        <p:spPr>
          <a:xfrm>
            <a:off x="18963019" y="10397890"/>
            <a:ext cx="358812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664" name="Google Shape;664;p13"/>
          <p:cNvSpPr txBox="1"/>
          <p:nvPr/>
        </p:nvSpPr>
        <p:spPr>
          <a:xfrm>
            <a:off x="15881719" y="9737147"/>
            <a:ext cx="169469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04</a:t>
            </a:r>
            <a:endParaRPr/>
          </a:p>
        </p:txBody>
      </p:sp>
      <p:sp>
        <p:nvSpPr>
          <p:cNvPr id="665" name="Google Shape;665;p13"/>
          <p:cNvSpPr txBox="1"/>
          <p:nvPr/>
        </p:nvSpPr>
        <p:spPr>
          <a:xfrm>
            <a:off x="14935004" y="10397890"/>
            <a:ext cx="358812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666" name="Google Shape;666;p13"/>
          <p:cNvSpPr txBox="1"/>
          <p:nvPr/>
        </p:nvSpPr>
        <p:spPr>
          <a:xfrm>
            <a:off x="10482271" y="2547766"/>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667" name="Google Shape;667;p13"/>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4"/>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673" name="Google Shape;673;p14"/>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674" name="Google Shape;674;p14"/>
          <p:cNvGraphicFramePr/>
          <p:nvPr/>
        </p:nvGraphicFramePr>
        <p:xfrm>
          <a:off x="1520825" y="3445977"/>
          <a:ext cx="6480175" cy="6044864"/>
        </p:xfrm>
        <a:graphic>
          <a:graphicData uri="http://schemas.openxmlformats.org/drawingml/2006/chart">
            <c:chart r:id="rId3"/>
          </a:graphicData>
        </a:graphic>
      </p:graphicFrame>
      <p:sp>
        <p:nvSpPr>
          <p:cNvPr id="675" name="Google Shape;675;p14"/>
          <p:cNvSpPr txBox="1"/>
          <p:nvPr/>
        </p:nvSpPr>
        <p:spPr>
          <a:xfrm>
            <a:off x="3974477" y="10224049"/>
            <a:ext cx="157286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676" name="Google Shape;676;p14"/>
          <p:cNvSpPr txBox="1"/>
          <p:nvPr/>
        </p:nvSpPr>
        <p:spPr>
          <a:xfrm>
            <a:off x="2561792" y="10884792"/>
            <a:ext cx="4398240"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677" name="Google Shape;677;p14"/>
          <p:cNvSpPr txBox="1"/>
          <p:nvPr/>
        </p:nvSpPr>
        <p:spPr>
          <a:xfrm>
            <a:off x="11359109" y="10224049"/>
            <a:ext cx="1659430"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678" name="Google Shape;678;p14"/>
          <p:cNvSpPr txBox="1"/>
          <p:nvPr/>
        </p:nvSpPr>
        <p:spPr>
          <a:xfrm>
            <a:off x="9989705" y="10884792"/>
            <a:ext cx="4398240"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679" name="Google Shape;679;p14"/>
          <p:cNvSpPr txBox="1"/>
          <p:nvPr/>
        </p:nvSpPr>
        <p:spPr>
          <a:xfrm>
            <a:off x="18782215" y="10224049"/>
            <a:ext cx="166904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680" name="Google Shape;680;p14"/>
          <p:cNvSpPr txBox="1"/>
          <p:nvPr/>
        </p:nvSpPr>
        <p:spPr>
          <a:xfrm>
            <a:off x="17417620" y="10884792"/>
            <a:ext cx="4398240"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graphicFrame>
        <p:nvGraphicFramePr>
          <p:cNvPr id="681" name="Google Shape;681;p14"/>
          <p:cNvGraphicFramePr/>
          <p:nvPr/>
        </p:nvGraphicFramePr>
        <p:xfrm>
          <a:off x="16376650" y="3445977"/>
          <a:ext cx="6480175" cy="6044864"/>
        </p:xfrm>
        <a:graphic>
          <a:graphicData uri="http://schemas.openxmlformats.org/drawingml/2006/chart">
            <c:chart r:id="rId4"/>
          </a:graphicData>
        </a:graphic>
      </p:graphicFrame>
      <p:graphicFrame>
        <p:nvGraphicFramePr>
          <p:cNvPr id="682" name="Google Shape;682;p14"/>
          <p:cNvGraphicFramePr/>
          <p:nvPr/>
        </p:nvGraphicFramePr>
        <p:xfrm>
          <a:off x="8948737" y="3445977"/>
          <a:ext cx="6480175" cy="6044864"/>
        </p:xfrm>
        <a:graphic>
          <a:graphicData uri="http://schemas.openxmlformats.org/drawingml/2006/chart">
            <c:chart r:id="rId5"/>
          </a:graphicData>
        </a:graphic>
      </p:graphicFrame>
      <p:sp>
        <p:nvSpPr>
          <p:cNvPr id="683" name="Google Shape;683;p14"/>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3"/>
          <p:cNvSpPr txBox="1"/>
          <p:nvPr/>
        </p:nvSpPr>
        <p:spPr>
          <a:xfrm>
            <a:off x="1985471" y="1634348"/>
            <a:ext cx="512031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Introduction</a:t>
            </a:r>
            <a:endParaRPr/>
          </a:p>
        </p:txBody>
      </p:sp>
      <p:pic>
        <p:nvPicPr>
          <p:cNvPr descr="Group of people holding question mark icons" id="52" name="Google Shape;52;p3"/>
          <p:cNvPicPr preferRelativeResize="0"/>
          <p:nvPr/>
        </p:nvPicPr>
        <p:blipFill rotWithShape="1">
          <a:blip r:embed="rId3">
            <a:alphaModFix/>
          </a:blip>
          <a:srcRect b="0" l="0" r="0" t="0"/>
          <a:stretch/>
        </p:blipFill>
        <p:spPr>
          <a:xfrm>
            <a:off x="7715071" y="2795280"/>
            <a:ext cx="11179175" cy="8125439"/>
          </a:xfrm>
          <a:prstGeom prst="rect">
            <a:avLst/>
          </a:prstGeom>
          <a:noFill/>
          <a:ln>
            <a:noFill/>
          </a:ln>
        </p:spPr>
      </p:pic>
      <p:sp>
        <p:nvSpPr>
          <p:cNvPr id="53" name="Google Shape;53;p3"/>
          <p:cNvSpPr/>
          <p:nvPr/>
        </p:nvSpPr>
        <p:spPr>
          <a:xfrm>
            <a:off x="2120884" y="1634348"/>
            <a:ext cx="513827" cy="99909"/>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54" name="Google Shape;54;p3"/>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55" name="Google Shape;55;p3"/>
          <p:cNvSpPr/>
          <p:nvPr/>
        </p:nvSpPr>
        <p:spPr>
          <a:xfrm>
            <a:off x="1520825" y="3700253"/>
            <a:ext cx="5758200" cy="7549200"/>
          </a:xfrm>
          <a:prstGeom prst="roundRect">
            <a:avLst>
              <a:gd fmla="val 10513" name="adj"/>
            </a:avLst>
          </a:prstGeom>
          <a:solidFill>
            <a:srgbClr val="F2F2F2"/>
          </a:solidFill>
          <a:ln>
            <a:noFill/>
          </a:ln>
        </p:spPr>
        <p:txBody>
          <a:bodyPr anchorCtr="0" anchor="t" bIns="243775" lIns="487550" spcFirstLastPara="1" rIns="487550" wrap="square" tIns="243775">
            <a:noAutofit/>
          </a:bodyPr>
          <a:lstStyle/>
          <a:p>
            <a:pPr indent="0" lvl="0" marL="0" marR="0" rtl="0" algn="l">
              <a:spcBef>
                <a:spcPts val="0"/>
              </a:spcBef>
              <a:spcAft>
                <a:spcPts val="0"/>
              </a:spcAft>
              <a:buNone/>
            </a:pPr>
            <a:r>
              <a:rPr lang="en-US" sz="2799">
                <a:solidFill>
                  <a:schemeClr val="dk1"/>
                </a:solidFill>
                <a:latin typeface="Lato Light"/>
                <a:ea typeface="Lato Light"/>
                <a:cs typeface="Lato Light"/>
                <a:sym typeface="Lato Light"/>
              </a:rPr>
              <a:t>Problem description</a:t>
            </a:r>
            <a:endParaRPr sz="2799">
              <a:solidFill>
                <a:schemeClr val="dk1"/>
              </a:solidFill>
              <a:latin typeface="Lato Light"/>
              <a:ea typeface="Lato Light"/>
              <a:cs typeface="Lato Light"/>
              <a:sym typeface="Lato Light"/>
            </a:endParaRPr>
          </a:p>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a:p>
            <a:pPr indent="0" lvl="0" marL="0" marR="0" rtl="0" algn="l">
              <a:spcBef>
                <a:spcPts val="0"/>
              </a:spcBef>
              <a:spcAft>
                <a:spcPts val="0"/>
              </a:spcAft>
              <a:buNone/>
            </a:pPr>
            <a:r>
              <a:rPr lang="en-US" sz="2799">
                <a:solidFill>
                  <a:schemeClr val="dk1"/>
                </a:solidFill>
                <a:latin typeface="Lato Light"/>
                <a:ea typeface="Lato Light"/>
                <a:cs typeface="Lato Light"/>
                <a:sym typeface="Lato Light"/>
              </a:rPr>
              <a:t>Problem explanation and contextualization.What type of analysis you want to perform?</a:t>
            </a:r>
            <a:endParaRPr sz="2799">
              <a:solidFill>
                <a:schemeClr val="dk1"/>
              </a:solidFill>
              <a:latin typeface="Lato Light"/>
              <a:ea typeface="Lato Light"/>
              <a:cs typeface="Lato Light"/>
              <a:sym typeface="La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5"/>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689" name="Google Shape;689;p15"/>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sp>
        <p:nvSpPr>
          <p:cNvPr id="690" name="Google Shape;690;p15"/>
          <p:cNvSpPr txBox="1"/>
          <p:nvPr/>
        </p:nvSpPr>
        <p:spPr>
          <a:xfrm>
            <a:off x="5427308" y="3538448"/>
            <a:ext cx="1572867" cy="584775"/>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691" name="Google Shape;691;p15"/>
          <p:cNvSpPr txBox="1"/>
          <p:nvPr/>
        </p:nvSpPr>
        <p:spPr>
          <a:xfrm>
            <a:off x="2053637" y="4199191"/>
            <a:ext cx="4946537" cy="1667123"/>
          </a:xfrm>
          <a:prstGeom prst="rect">
            <a:avLst/>
          </a:prstGeom>
          <a:noFill/>
          <a:ln>
            <a:noFill/>
          </a:ln>
        </p:spPr>
        <p:txBody>
          <a:bodyPr anchorCtr="0" anchor="t" bIns="91425" lIns="91425" spcFirstLastPara="1" rIns="91425" wrap="square" tIns="45700">
            <a:spAutoFit/>
          </a:bodyPr>
          <a:lstStyle/>
          <a:p>
            <a:pPr indent="0" lvl="0" marL="0" marR="0" rtl="0" algn="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692" name="Google Shape;692;p15"/>
          <p:cNvSpPr txBox="1"/>
          <p:nvPr/>
        </p:nvSpPr>
        <p:spPr>
          <a:xfrm>
            <a:off x="5331127" y="9577872"/>
            <a:ext cx="1669048" cy="584775"/>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693" name="Google Shape;693;p15"/>
          <p:cNvSpPr txBox="1"/>
          <p:nvPr/>
        </p:nvSpPr>
        <p:spPr>
          <a:xfrm>
            <a:off x="2053637" y="10238615"/>
            <a:ext cx="4946537" cy="1667123"/>
          </a:xfrm>
          <a:prstGeom prst="rect">
            <a:avLst/>
          </a:prstGeom>
          <a:noFill/>
          <a:ln>
            <a:noFill/>
          </a:ln>
        </p:spPr>
        <p:txBody>
          <a:bodyPr anchorCtr="0" anchor="t" bIns="91425" lIns="91425" spcFirstLastPara="1" rIns="91425" wrap="square" tIns="45700">
            <a:spAutoFit/>
          </a:bodyPr>
          <a:lstStyle/>
          <a:p>
            <a:pPr indent="0" lvl="0" marL="0" marR="0" rtl="0" algn="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694" name="Google Shape;694;p15"/>
          <p:cNvSpPr txBox="1"/>
          <p:nvPr/>
        </p:nvSpPr>
        <p:spPr>
          <a:xfrm>
            <a:off x="17377476" y="9577872"/>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695" name="Google Shape;695;p15"/>
          <p:cNvSpPr txBox="1"/>
          <p:nvPr/>
        </p:nvSpPr>
        <p:spPr>
          <a:xfrm>
            <a:off x="17377476" y="10238615"/>
            <a:ext cx="4946537" cy="166712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graphicFrame>
        <p:nvGraphicFramePr>
          <p:cNvPr id="696" name="Google Shape;696;p15"/>
          <p:cNvGraphicFramePr/>
          <p:nvPr/>
        </p:nvGraphicFramePr>
        <p:xfrm>
          <a:off x="7722507" y="3272015"/>
          <a:ext cx="8932636" cy="8900156"/>
        </p:xfrm>
        <a:graphic>
          <a:graphicData uri="http://schemas.openxmlformats.org/drawingml/2006/chart">
            <c:chart r:id="rId3"/>
          </a:graphicData>
        </a:graphic>
      </p:graphicFrame>
      <p:sp>
        <p:nvSpPr>
          <p:cNvPr id="697" name="Google Shape;697;p15"/>
          <p:cNvSpPr/>
          <p:nvPr/>
        </p:nvSpPr>
        <p:spPr>
          <a:xfrm>
            <a:off x="9059674" y="4592942"/>
            <a:ext cx="6258305" cy="6258305"/>
          </a:xfrm>
          <a:prstGeom prst="donut">
            <a:avLst>
              <a:gd fmla="val 8735" name="adj"/>
            </a:avLst>
          </a:prstGeom>
          <a:solidFill>
            <a:schemeClr val="lt1">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698" name="Google Shape;698;p15"/>
          <p:cNvSpPr/>
          <p:nvPr/>
        </p:nvSpPr>
        <p:spPr>
          <a:xfrm>
            <a:off x="8017472" y="3550740"/>
            <a:ext cx="2084403" cy="2084403"/>
          </a:xfrm>
          <a:prstGeom prst="ellipse">
            <a:avLst/>
          </a:prstGeom>
          <a:solidFill>
            <a:schemeClr val="lt2"/>
          </a:solidFill>
          <a:ln cap="flat" cmpd="sng" w="762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699" name="Google Shape;699;p15"/>
          <p:cNvSpPr/>
          <p:nvPr/>
        </p:nvSpPr>
        <p:spPr>
          <a:xfrm>
            <a:off x="8017472" y="9809043"/>
            <a:ext cx="2084403" cy="2084403"/>
          </a:xfrm>
          <a:prstGeom prst="ellipse">
            <a:avLst/>
          </a:prstGeom>
          <a:solidFill>
            <a:schemeClr val="lt2"/>
          </a:solidFill>
          <a:ln cap="flat" cmpd="sng" w="762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00" name="Google Shape;700;p15"/>
          <p:cNvSpPr/>
          <p:nvPr/>
        </p:nvSpPr>
        <p:spPr>
          <a:xfrm>
            <a:off x="14275777" y="9809043"/>
            <a:ext cx="2084403" cy="2084403"/>
          </a:xfrm>
          <a:prstGeom prst="ellipse">
            <a:avLst/>
          </a:prstGeom>
          <a:solidFill>
            <a:schemeClr val="lt2"/>
          </a:solidFill>
          <a:ln cap="flat" cmpd="sng" w="762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01" name="Google Shape;701;p15"/>
          <p:cNvSpPr/>
          <p:nvPr/>
        </p:nvSpPr>
        <p:spPr>
          <a:xfrm>
            <a:off x="8578194" y="10501077"/>
            <a:ext cx="962959" cy="700334"/>
          </a:xfrm>
          <a:custGeom>
            <a:rect b="b" l="l" r="r" t="t"/>
            <a:pathLst>
              <a:path extrusionOk="0" h="21600" w="2160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3"/>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02" name="Google Shape;702;p15"/>
          <p:cNvSpPr/>
          <p:nvPr/>
        </p:nvSpPr>
        <p:spPr>
          <a:xfrm>
            <a:off x="14836499" y="10508718"/>
            <a:ext cx="962959" cy="962979"/>
          </a:xfrm>
          <a:custGeom>
            <a:rect b="b" l="l" r="r" t="t"/>
            <a:pathLst>
              <a:path extrusionOk="0" h="21600" w="2160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accent2"/>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03" name="Google Shape;703;p15"/>
          <p:cNvSpPr/>
          <p:nvPr/>
        </p:nvSpPr>
        <p:spPr>
          <a:xfrm>
            <a:off x="8578194" y="4111462"/>
            <a:ext cx="962959" cy="962959"/>
          </a:xfrm>
          <a:custGeom>
            <a:rect b="b" l="l" r="r" t="t"/>
            <a:pathLst>
              <a:path extrusionOk="0" h="21600" w="2160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04" name="Google Shape;704;p15"/>
          <p:cNvSpPr txBox="1"/>
          <p:nvPr/>
        </p:nvSpPr>
        <p:spPr>
          <a:xfrm>
            <a:off x="10261606" y="7373921"/>
            <a:ext cx="3854444" cy="696344"/>
          </a:xfrm>
          <a:prstGeom prst="rect">
            <a:avLst/>
          </a:prstGeom>
          <a:noFill/>
          <a:ln>
            <a:noFill/>
          </a:ln>
        </p:spPr>
        <p:txBody>
          <a:bodyPr anchorCtr="0" anchor="ctr" bIns="45700" lIns="91425" spcFirstLastPara="1" rIns="91425" wrap="square" tIns="45700">
            <a:spAutoFit/>
          </a:bodyPr>
          <a:lstStyle/>
          <a:p>
            <a:pPr indent="0" lvl="0" marL="0" marR="0" rtl="0" algn="ctr">
              <a:lnSpc>
                <a:spcPct val="156250"/>
              </a:lnSpc>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705" name="Google Shape;705;p15"/>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6"/>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711" name="Google Shape;711;p16"/>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712" name="Google Shape;712;p16"/>
          <p:cNvGraphicFramePr/>
          <p:nvPr/>
        </p:nvGraphicFramePr>
        <p:xfrm>
          <a:off x="1520825" y="3517096"/>
          <a:ext cx="21336000" cy="9420940"/>
        </p:xfrm>
        <a:graphic>
          <a:graphicData uri="http://schemas.openxmlformats.org/drawingml/2006/chart">
            <c:chart r:id="rId3"/>
          </a:graphicData>
        </a:graphic>
      </p:graphicFrame>
      <p:sp>
        <p:nvSpPr>
          <p:cNvPr id="713" name="Google Shape;713;p16"/>
          <p:cNvSpPr txBox="1"/>
          <p:nvPr/>
        </p:nvSpPr>
        <p:spPr>
          <a:xfrm>
            <a:off x="10482271" y="2782171"/>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714" name="Google Shape;714;p16"/>
          <p:cNvSpPr/>
          <p:nvPr/>
        </p:nvSpPr>
        <p:spPr>
          <a:xfrm>
            <a:off x="10785528" y="7346931"/>
            <a:ext cx="745488" cy="542172"/>
          </a:xfrm>
          <a:custGeom>
            <a:rect b="b" l="l" r="r" t="t"/>
            <a:pathLst>
              <a:path extrusionOk="0" h="21600" w="2160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dk2"/>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15" name="Google Shape;715;p16"/>
          <p:cNvSpPr/>
          <p:nvPr/>
        </p:nvSpPr>
        <p:spPr>
          <a:xfrm>
            <a:off x="5988199" y="4437408"/>
            <a:ext cx="745488" cy="745504"/>
          </a:xfrm>
          <a:custGeom>
            <a:rect b="b" l="l" r="r" t="t"/>
            <a:pathLst>
              <a:path extrusionOk="0" h="21600" w="2160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dk2"/>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16" name="Google Shape;716;p16"/>
          <p:cNvSpPr/>
          <p:nvPr/>
        </p:nvSpPr>
        <p:spPr>
          <a:xfrm>
            <a:off x="16060319" y="9018777"/>
            <a:ext cx="745488" cy="745488"/>
          </a:xfrm>
          <a:custGeom>
            <a:rect b="b" l="l" r="r" t="t"/>
            <a:pathLst>
              <a:path extrusionOk="0" h="21600" w="2160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dk2"/>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17" name="Google Shape;717;p16"/>
          <p:cNvSpPr txBox="1"/>
          <p:nvPr/>
        </p:nvSpPr>
        <p:spPr>
          <a:xfrm>
            <a:off x="17666147" y="9241359"/>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718" name="Google Shape;718;p16"/>
          <p:cNvSpPr txBox="1"/>
          <p:nvPr/>
        </p:nvSpPr>
        <p:spPr>
          <a:xfrm>
            <a:off x="17666147" y="9902102"/>
            <a:ext cx="4330337"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19" name="Google Shape;719;p16"/>
          <p:cNvSpPr txBox="1"/>
          <p:nvPr/>
        </p:nvSpPr>
        <p:spPr>
          <a:xfrm>
            <a:off x="10334014" y="8883313"/>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720" name="Google Shape;720;p16"/>
          <p:cNvSpPr txBox="1"/>
          <p:nvPr/>
        </p:nvSpPr>
        <p:spPr>
          <a:xfrm>
            <a:off x="10334014" y="9544056"/>
            <a:ext cx="4330337"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21" name="Google Shape;721;p16"/>
          <p:cNvSpPr txBox="1"/>
          <p:nvPr/>
        </p:nvSpPr>
        <p:spPr>
          <a:xfrm>
            <a:off x="7663106" y="3852633"/>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722" name="Google Shape;722;p16"/>
          <p:cNvSpPr txBox="1"/>
          <p:nvPr/>
        </p:nvSpPr>
        <p:spPr>
          <a:xfrm>
            <a:off x="7663106" y="4513376"/>
            <a:ext cx="4330337"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23" name="Google Shape;723;p16"/>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7"/>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729" name="Google Shape;729;p17"/>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730" name="Google Shape;730;p17"/>
          <p:cNvGraphicFramePr/>
          <p:nvPr/>
        </p:nvGraphicFramePr>
        <p:xfrm>
          <a:off x="1520825" y="3666978"/>
          <a:ext cx="6109685" cy="6087470"/>
        </p:xfrm>
        <a:graphic>
          <a:graphicData uri="http://schemas.openxmlformats.org/drawingml/2006/chart">
            <c:chart r:id="rId3"/>
          </a:graphicData>
        </a:graphic>
      </p:graphicFrame>
      <p:sp>
        <p:nvSpPr>
          <p:cNvPr id="731" name="Google Shape;731;p17"/>
          <p:cNvSpPr/>
          <p:nvPr/>
        </p:nvSpPr>
        <p:spPr>
          <a:xfrm>
            <a:off x="2435411" y="4570457"/>
            <a:ext cx="4280514" cy="4280514"/>
          </a:xfrm>
          <a:prstGeom prst="donut">
            <a:avLst>
              <a:gd fmla="val 9048" name="adj"/>
            </a:avLst>
          </a:prstGeom>
          <a:solidFill>
            <a:schemeClr val="lt1">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32" name="Google Shape;732;p17"/>
          <p:cNvSpPr txBox="1"/>
          <p:nvPr/>
        </p:nvSpPr>
        <p:spPr>
          <a:xfrm>
            <a:off x="4026479" y="7046326"/>
            <a:ext cx="1098378"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2018</a:t>
            </a:r>
            <a:endParaRPr/>
          </a:p>
        </p:txBody>
      </p:sp>
      <p:sp>
        <p:nvSpPr>
          <p:cNvPr id="733" name="Google Shape;733;p17"/>
          <p:cNvSpPr/>
          <p:nvPr/>
        </p:nvSpPr>
        <p:spPr>
          <a:xfrm>
            <a:off x="11643643" y="5948328"/>
            <a:ext cx="1090362" cy="792988"/>
          </a:xfrm>
          <a:custGeom>
            <a:rect b="b" l="l" r="r" t="t"/>
            <a:pathLst>
              <a:path extrusionOk="0" h="21600" w="2160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dk2"/>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34" name="Google Shape;734;p17"/>
          <p:cNvSpPr/>
          <p:nvPr/>
        </p:nvSpPr>
        <p:spPr>
          <a:xfrm>
            <a:off x="4030486" y="5799629"/>
            <a:ext cx="1090362" cy="1090386"/>
          </a:xfrm>
          <a:custGeom>
            <a:rect b="b" l="l" r="r" t="t"/>
            <a:pathLst>
              <a:path extrusionOk="0" h="21600" w="2160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dk2"/>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35" name="Google Shape;735;p17"/>
          <p:cNvSpPr/>
          <p:nvPr/>
        </p:nvSpPr>
        <p:spPr>
          <a:xfrm>
            <a:off x="19256802" y="5799641"/>
            <a:ext cx="1090362" cy="1090362"/>
          </a:xfrm>
          <a:custGeom>
            <a:rect b="b" l="l" r="r" t="t"/>
            <a:pathLst>
              <a:path extrusionOk="0" h="21600" w="2160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dk2"/>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36" name="Google Shape;736;p17"/>
          <p:cNvSpPr txBox="1"/>
          <p:nvPr/>
        </p:nvSpPr>
        <p:spPr>
          <a:xfrm>
            <a:off x="11643643" y="7046326"/>
            <a:ext cx="1090363"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2019</a:t>
            </a:r>
            <a:endParaRPr/>
          </a:p>
        </p:txBody>
      </p:sp>
      <p:sp>
        <p:nvSpPr>
          <p:cNvPr id="737" name="Google Shape;737;p17"/>
          <p:cNvSpPr txBox="1"/>
          <p:nvPr/>
        </p:nvSpPr>
        <p:spPr>
          <a:xfrm>
            <a:off x="19209512" y="7046326"/>
            <a:ext cx="1184940"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2020</a:t>
            </a:r>
            <a:endParaRPr/>
          </a:p>
        </p:txBody>
      </p:sp>
      <p:graphicFrame>
        <p:nvGraphicFramePr>
          <p:cNvPr id="738" name="Google Shape;738;p17"/>
          <p:cNvGraphicFramePr/>
          <p:nvPr/>
        </p:nvGraphicFramePr>
        <p:xfrm>
          <a:off x="9133982" y="3666978"/>
          <a:ext cx="6109685" cy="6087470"/>
        </p:xfrm>
        <a:graphic>
          <a:graphicData uri="http://schemas.openxmlformats.org/drawingml/2006/chart">
            <c:chart r:id="rId4"/>
          </a:graphicData>
        </a:graphic>
      </p:graphicFrame>
      <p:sp>
        <p:nvSpPr>
          <p:cNvPr id="739" name="Google Shape;739;p17"/>
          <p:cNvSpPr/>
          <p:nvPr/>
        </p:nvSpPr>
        <p:spPr>
          <a:xfrm>
            <a:off x="10048568" y="4570457"/>
            <a:ext cx="4280514" cy="4280514"/>
          </a:xfrm>
          <a:prstGeom prst="donut">
            <a:avLst>
              <a:gd fmla="val 9048" name="adj"/>
            </a:avLst>
          </a:prstGeom>
          <a:solidFill>
            <a:schemeClr val="lt1">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graphicFrame>
        <p:nvGraphicFramePr>
          <p:cNvPr id="740" name="Google Shape;740;p17"/>
          <p:cNvGraphicFramePr/>
          <p:nvPr/>
        </p:nvGraphicFramePr>
        <p:xfrm>
          <a:off x="16747138" y="3666978"/>
          <a:ext cx="6109685" cy="6087470"/>
        </p:xfrm>
        <a:graphic>
          <a:graphicData uri="http://schemas.openxmlformats.org/drawingml/2006/chart">
            <c:chart r:id="rId5"/>
          </a:graphicData>
        </a:graphic>
      </p:graphicFrame>
      <p:sp>
        <p:nvSpPr>
          <p:cNvPr id="741" name="Google Shape;741;p17"/>
          <p:cNvSpPr/>
          <p:nvPr/>
        </p:nvSpPr>
        <p:spPr>
          <a:xfrm>
            <a:off x="17661724" y="4570457"/>
            <a:ext cx="4280514" cy="4280514"/>
          </a:xfrm>
          <a:prstGeom prst="donut">
            <a:avLst>
              <a:gd fmla="val 9048" name="adj"/>
            </a:avLst>
          </a:prstGeom>
          <a:solidFill>
            <a:schemeClr val="lt1">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42" name="Google Shape;742;p17"/>
          <p:cNvSpPr txBox="1"/>
          <p:nvPr/>
        </p:nvSpPr>
        <p:spPr>
          <a:xfrm>
            <a:off x="3789232" y="10263805"/>
            <a:ext cx="157286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743" name="Google Shape;743;p17"/>
          <p:cNvSpPr txBox="1"/>
          <p:nvPr/>
        </p:nvSpPr>
        <p:spPr>
          <a:xfrm>
            <a:off x="1902109" y="10924548"/>
            <a:ext cx="5347116"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44" name="Google Shape;744;p17"/>
          <p:cNvSpPr txBox="1"/>
          <p:nvPr/>
        </p:nvSpPr>
        <p:spPr>
          <a:xfrm>
            <a:off x="11359109" y="10263805"/>
            <a:ext cx="1659430"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745" name="Google Shape;745;p17"/>
          <p:cNvSpPr txBox="1"/>
          <p:nvPr/>
        </p:nvSpPr>
        <p:spPr>
          <a:xfrm>
            <a:off x="9515267" y="10924548"/>
            <a:ext cx="5347116"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46" name="Google Shape;746;p17"/>
          <p:cNvSpPr txBox="1"/>
          <p:nvPr/>
        </p:nvSpPr>
        <p:spPr>
          <a:xfrm>
            <a:off x="18967460" y="10263805"/>
            <a:ext cx="166904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747" name="Google Shape;747;p17"/>
          <p:cNvSpPr txBox="1"/>
          <p:nvPr/>
        </p:nvSpPr>
        <p:spPr>
          <a:xfrm>
            <a:off x="17128427" y="10924548"/>
            <a:ext cx="5347116"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48" name="Google Shape;748;p17"/>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aphicFrame>
        <p:nvGraphicFramePr>
          <p:cNvPr id="753" name="Google Shape;753;p18"/>
          <p:cNvGraphicFramePr/>
          <p:nvPr/>
        </p:nvGraphicFramePr>
        <p:xfrm>
          <a:off x="1520825" y="3837862"/>
          <a:ext cx="9876518" cy="8833110"/>
        </p:xfrm>
        <a:graphic>
          <a:graphicData uri="http://schemas.openxmlformats.org/drawingml/2006/chart">
            <c:chart r:id="rId3"/>
          </a:graphicData>
        </a:graphic>
      </p:graphicFrame>
      <p:sp>
        <p:nvSpPr>
          <p:cNvPr id="754" name="Google Shape;754;p18"/>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755" name="Google Shape;755;p18"/>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sp>
        <p:nvSpPr>
          <p:cNvPr id="756" name="Google Shape;756;p18"/>
          <p:cNvSpPr txBox="1"/>
          <p:nvPr/>
        </p:nvSpPr>
        <p:spPr>
          <a:xfrm>
            <a:off x="4752526" y="2912801"/>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757" name="Google Shape;757;p18"/>
          <p:cNvSpPr/>
          <p:nvPr/>
        </p:nvSpPr>
        <p:spPr>
          <a:xfrm>
            <a:off x="13504844" y="3135121"/>
            <a:ext cx="1580104" cy="15801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58" name="Google Shape;758;p18"/>
          <p:cNvSpPr/>
          <p:nvPr/>
        </p:nvSpPr>
        <p:spPr>
          <a:xfrm>
            <a:off x="13504844" y="5842511"/>
            <a:ext cx="1580104" cy="15801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59" name="Google Shape;759;p18"/>
          <p:cNvSpPr/>
          <p:nvPr/>
        </p:nvSpPr>
        <p:spPr>
          <a:xfrm>
            <a:off x="13504844" y="8549901"/>
            <a:ext cx="1580104" cy="15801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60" name="Google Shape;760;p18"/>
          <p:cNvSpPr/>
          <p:nvPr/>
        </p:nvSpPr>
        <p:spPr>
          <a:xfrm>
            <a:off x="13504844" y="11257290"/>
            <a:ext cx="1580104" cy="158010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61" name="Google Shape;761;p18"/>
          <p:cNvSpPr txBox="1"/>
          <p:nvPr/>
        </p:nvSpPr>
        <p:spPr>
          <a:xfrm>
            <a:off x="15703074" y="3024099"/>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762" name="Google Shape;762;p18"/>
          <p:cNvSpPr txBox="1"/>
          <p:nvPr/>
        </p:nvSpPr>
        <p:spPr>
          <a:xfrm>
            <a:off x="15703075" y="3684842"/>
            <a:ext cx="5385276"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63" name="Google Shape;763;p18"/>
          <p:cNvSpPr txBox="1"/>
          <p:nvPr/>
        </p:nvSpPr>
        <p:spPr>
          <a:xfrm>
            <a:off x="15703074" y="5731489"/>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764" name="Google Shape;764;p18"/>
          <p:cNvSpPr txBox="1"/>
          <p:nvPr/>
        </p:nvSpPr>
        <p:spPr>
          <a:xfrm>
            <a:off x="15703075" y="6392232"/>
            <a:ext cx="5385276"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65" name="Google Shape;765;p18"/>
          <p:cNvSpPr txBox="1"/>
          <p:nvPr/>
        </p:nvSpPr>
        <p:spPr>
          <a:xfrm>
            <a:off x="15703074" y="8438879"/>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766" name="Google Shape;766;p18"/>
          <p:cNvSpPr txBox="1"/>
          <p:nvPr/>
        </p:nvSpPr>
        <p:spPr>
          <a:xfrm>
            <a:off x="15703075" y="9099622"/>
            <a:ext cx="5385276"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67" name="Google Shape;767;p18"/>
          <p:cNvSpPr txBox="1"/>
          <p:nvPr/>
        </p:nvSpPr>
        <p:spPr>
          <a:xfrm>
            <a:off x="15703074" y="11146268"/>
            <a:ext cx="1694695"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04</a:t>
            </a:r>
            <a:endParaRPr/>
          </a:p>
        </p:txBody>
      </p:sp>
      <p:sp>
        <p:nvSpPr>
          <p:cNvPr id="768" name="Google Shape;768;p18"/>
          <p:cNvSpPr txBox="1"/>
          <p:nvPr/>
        </p:nvSpPr>
        <p:spPr>
          <a:xfrm>
            <a:off x="15703075" y="11807011"/>
            <a:ext cx="5385276"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769" name="Google Shape;769;p18"/>
          <p:cNvSpPr/>
          <p:nvPr/>
        </p:nvSpPr>
        <p:spPr>
          <a:xfrm>
            <a:off x="13921616" y="3653696"/>
            <a:ext cx="746560" cy="542954"/>
          </a:xfrm>
          <a:custGeom>
            <a:rect b="b" l="l" r="r" t="t"/>
            <a:pathLst>
              <a:path extrusionOk="0" h="21600" w="2160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70" name="Google Shape;770;p18"/>
          <p:cNvSpPr/>
          <p:nvPr/>
        </p:nvSpPr>
        <p:spPr>
          <a:xfrm>
            <a:off x="13921616" y="11758898"/>
            <a:ext cx="746560" cy="576888"/>
          </a:xfrm>
          <a:custGeom>
            <a:rect b="b" l="l" r="r" t="t"/>
            <a:pathLst>
              <a:path extrusionOk="0" h="21600" w="2160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71" name="Google Shape;771;p18"/>
          <p:cNvSpPr/>
          <p:nvPr/>
        </p:nvSpPr>
        <p:spPr>
          <a:xfrm>
            <a:off x="13955638" y="6259366"/>
            <a:ext cx="678516" cy="746394"/>
          </a:xfrm>
          <a:custGeom>
            <a:rect b="b" l="l" r="r" t="t"/>
            <a:pathLst>
              <a:path extrusionOk="0" h="21600" w="2160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72" name="Google Shape;772;p18"/>
          <p:cNvSpPr/>
          <p:nvPr/>
        </p:nvSpPr>
        <p:spPr>
          <a:xfrm>
            <a:off x="13921616" y="9000524"/>
            <a:ext cx="746560" cy="678858"/>
          </a:xfrm>
          <a:custGeom>
            <a:rect b="b" l="l" r="r" t="t"/>
            <a:pathLst>
              <a:path extrusionOk="0" h="21600" w="2160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73" name="Google Shape;773;p18"/>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9"/>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779" name="Google Shape;779;p19"/>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780" name="Google Shape;780;p19"/>
          <p:cNvGraphicFramePr/>
          <p:nvPr/>
        </p:nvGraphicFramePr>
        <p:xfrm>
          <a:off x="1520825" y="3804478"/>
          <a:ext cx="9425849" cy="9149521"/>
        </p:xfrm>
        <a:graphic>
          <a:graphicData uri="http://schemas.openxmlformats.org/drawingml/2006/chart">
            <c:chart r:id="rId3"/>
          </a:graphicData>
        </a:graphic>
      </p:graphicFrame>
      <p:sp>
        <p:nvSpPr>
          <p:cNvPr id="781" name="Google Shape;781;p19"/>
          <p:cNvSpPr txBox="1"/>
          <p:nvPr/>
        </p:nvSpPr>
        <p:spPr>
          <a:xfrm>
            <a:off x="4527192" y="2912801"/>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782" name="Google Shape;782;p19"/>
          <p:cNvSpPr/>
          <p:nvPr/>
        </p:nvSpPr>
        <p:spPr>
          <a:xfrm>
            <a:off x="12851701" y="3915500"/>
            <a:ext cx="1580104" cy="15801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83" name="Google Shape;783;p19"/>
          <p:cNvSpPr txBox="1"/>
          <p:nvPr/>
        </p:nvSpPr>
        <p:spPr>
          <a:xfrm>
            <a:off x="15049931" y="3804478"/>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784" name="Google Shape;784;p19"/>
          <p:cNvSpPr txBox="1"/>
          <p:nvPr/>
        </p:nvSpPr>
        <p:spPr>
          <a:xfrm>
            <a:off x="15049931" y="4465221"/>
            <a:ext cx="7705565"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785" name="Google Shape;785;p19"/>
          <p:cNvSpPr/>
          <p:nvPr/>
        </p:nvSpPr>
        <p:spPr>
          <a:xfrm>
            <a:off x="13268473" y="4434075"/>
            <a:ext cx="746560" cy="542954"/>
          </a:xfrm>
          <a:custGeom>
            <a:rect b="b" l="l" r="r" t="t"/>
            <a:pathLst>
              <a:path extrusionOk="0" h="21600" w="2160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86" name="Google Shape;786;p19"/>
          <p:cNvSpPr/>
          <p:nvPr/>
        </p:nvSpPr>
        <p:spPr>
          <a:xfrm>
            <a:off x="12851701" y="7359212"/>
            <a:ext cx="1580104" cy="15801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87" name="Google Shape;787;p19"/>
          <p:cNvSpPr txBox="1"/>
          <p:nvPr/>
        </p:nvSpPr>
        <p:spPr>
          <a:xfrm>
            <a:off x="15049931" y="7248190"/>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788" name="Google Shape;788;p19"/>
          <p:cNvSpPr txBox="1"/>
          <p:nvPr/>
        </p:nvSpPr>
        <p:spPr>
          <a:xfrm>
            <a:off x="15049931" y="7908933"/>
            <a:ext cx="7705565"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789" name="Google Shape;789;p19"/>
          <p:cNvSpPr/>
          <p:nvPr/>
        </p:nvSpPr>
        <p:spPr>
          <a:xfrm>
            <a:off x="13302495" y="7776067"/>
            <a:ext cx="678516" cy="746394"/>
          </a:xfrm>
          <a:custGeom>
            <a:rect b="b" l="l" r="r" t="t"/>
            <a:pathLst>
              <a:path extrusionOk="0" h="21600" w="2160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90" name="Google Shape;790;p19"/>
          <p:cNvSpPr/>
          <p:nvPr/>
        </p:nvSpPr>
        <p:spPr>
          <a:xfrm>
            <a:off x="12851701" y="10802923"/>
            <a:ext cx="1580104" cy="15801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791" name="Google Shape;791;p19"/>
          <p:cNvSpPr txBox="1"/>
          <p:nvPr/>
        </p:nvSpPr>
        <p:spPr>
          <a:xfrm>
            <a:off x="15049931" y="10691901"/>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792" name="Google Shape;792;p19"/>
          <p:cNvSpPr txBox="1"/>
          <p:nvPr/>
        </p:nvSpPr>
        <p:spPr>
          <a:xfrm>
            <a:off x="15049931" y="11352644"/>
            <a:ext cx="7705565"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793" name="Google Shape;793;p19"/>
          <p:cNvSpPr/>
          <p:nvPr/>
        </p:nvSpPr>
        <p:spPr>
          <a:xfrm>
            <a:off x="13268473" y="11253546"/>
            <a:ext cx="746560" cy="678858"/>
          </a:xfrm>
          <a:custGeom>
            <a:rect b="b" l="l" r="r" t="t"/>
            <a:pathLst>
              <a:path extrusionOk="0" h="21600" w="2160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794" name="Google Shape;794;p19"/>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20"/>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800" name="Google Shape;800;p20"/>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801" name="Google Shape;801;p20"/>
          <p:cNvGraphicFramePr/>
          <p:nvPr/>
        </p:nvGraphicFramePr>
        <p:xfrm>
          <a:off x="7484557" y="2847109"/>
          <a:ext cx="9408536" cy="9379270"/>
        </p:xfrm>
        <a:graphic>
          <a:graphicData uri="http://schemas.openxmlformats.org/drawingml/2006/chart">
            <c:chart r:id="rId3"/>
          </a:graphicData>
        </a:graphic>
      </p:graphicFrame>
      <p:sp>
        <p:nvSpPr>
          <p:cNvPr id="802" name="Google Shape;802;p20"/>
          <p:cNvSpPr/>
          <p:nvPr/>
        </p:nvSpPr>
        <p:spPr>
          <a:xfrm>
            <a:off x="8623955" y="3971875"/>
            <a:ext cx="7129738" cy="7129737"/>
          </a:xfrm>
          <a:prstGeom prst="donut">
            <a:avLst>
              <a:gd fmla="val 8482" name="adj"/>
            </a:avLst>
          </a:prstGeom>
          <a:solidFill>
            <a:schemeClr val="lt1">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803" name="Google Shape;803;p20"/>
          <p:cNvSpPr txBox="1"/>
          <p:nvPr/>
        </p:nvSpPr>
        <p:spPr>
          <a:xfrm>
            <a:off x="18468992" y="3404980"/>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804" name="Google Shape;804;p20"/>
          <p:cNvSpPr txBox="1"/>
          <p:nvPr/>
        </p:nvSpPr>
        <p:spPr>
          <a:xfrm>
            <a:off x="18468992" y="4065723"/>
            <a:ext cx="429565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05" name="Google Shape;805;p20"/>
          <p:cNvSpPr txBox="1"/>
          <p:nvPr/>
        </p:nvSpPr>
        <p:spPr>
          <a:xfrm>
            <a:off x="18468992" y="10424081"/>
            <a:ext cx="1686680"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06</a:t>
            </a:r>
            <a:endParaRPr/>
          </a:p>
        </p:txBody>
      </p:sp>
      <p:sp>
        <p:nvSpPr>
          <p:cNvPr id="806" name="Google Shape;806;p20"/>
          <p:cNvSpPr txBox="1"/>
          <p:nvPr/>
        </p:nvSpPr>
        <p:spPr>
          <a:xfrm>
            <a:off x="18468992" y="11084824"/>
            <a:ext cx="429565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07" name="Google Shape;807;p20"/>
          <p:cNvSpPr txBox="1"/>
          <p:nvPr/>
        </p:nvSpPr>
        <p:spPr>
          <a:xfrm>
            <a:off x="4335791" y="3402459"/>
            <a:ext cx="1572867" cy="584775"/>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808" name="Google Shape;808;p20"/>
          <p:cNvSpPr txBox="1"/>
          <p:nvPr/>
        </p:nvSpPr>
        <p:spPr>
          <a:xfrm>
            <a:off x="1617461" y="4063202"/>
            <a:ext cx="4291197" cy="1141403"/>
          </a:xfrm>
          <a:prstGeom prst="rect">
            <a:avLst/>
          </a:prstGeom>
          <a:noFill/>
          <a:ln>
            <a:noFill/>
          </a:ln>
        </p:spPr>
        <p:txBody>
          <a:bodyPr anchorCtr="0" anchor="t" bIns="91425" lIns="91425" spcFirstLastPara="1" rIns="91425" wrap="square" tIns="45700">
            <a:spAutoFit/>
          </a:bodyPr>
          <a:lstStyle/>
          <a:p>
            <a:pPr indent="0" lvl="0" marL="0" marR="0" rtl="0" algn="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09" name="Google Shape;809;p20"/>
          <p:cNvSpPr txBox="1"/>
          <p:nvPr/>
        </p:nvSpPr>
        <p:spPr>
          <a:xfrm>
            <a:off x="4220374" y="10421560"/>
            <a:ext cx="1688284" cy="584775"/>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SemiBold"/>
                <a:ea typeface="Poppins SemiBold"/>
                <a:cs typeface="Poppins SemiBold"/>
                <a:sym typeface="Poppins SemiBold"/>
              </a:rPr>
              <a:t>Title 05</a:t>
            </a:r>
            <a:endParaRPr/>
          </a:p>
        </p:txBody>
      </p:sp>
      <p:sp>
        <p:nvSpPr>
          <p:cNvPr id="810" name="Google Shape;810;p20"/>
          <p:cNvSpPr txBox="1"/>
          <p:nvPr/>
        </p:nvSpPr>
        <p:spPr>
          <a:xfrm>
            <a:off x="1617461" y="11082303"/>
            <a:ext cx="4291197" cy="1141403"/>
          </a:xfrm>
          <a:prstGeom prst="rect">
            <a:avLst/>
          </a:prstGeom>
          <a:noFill/>
          <a:ln>
            <a:noFill/>
          </a:ln>
        </p:spPr>
        <p:txBody>
          <a:bodyPr anchorCtr="0" anchor="t" bIns="91425" lIns="91425" spcFirstLastPara="1" rIns="91425" wrap="square" tIns="45700">
            <a:spAutoFit/>
          </a:bodyPr>
          <a:lstStyle/>
          <a:p>
            <a:pPr indent="0" lvl="0" marL="0" marR="0" rtl="0" algn="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11" name="Google Shape;811;p20"/>
          <p:cNvSpPr txBox="1"/>
          <p:nvPr/>
        </p:nvSpPr>
        <p:spPr>
          <a:xfrm>
            <a:off x="18468992" y="6914531"/>
            <a:ext cx="1694695"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04</a:t>
            </a:r>
            <a:endParaRPr/>
          </a:p>
        </p:txBody>
      </p:sp>
      <p:sp>
        <p:nvSpPr>
          <p:cNvPr id="812" name="Google Shape;812;p20"/>
          <p:cNvSpPr txBox="1"/>
          <p:nvPr/>
        </p:nvSpPr>
        <p:spPr>
          <a:xfrm>
            <a:off x="18468992" y="7575274"/>
            <a:ext cx="429565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13" name="Google Shape;813;p20"/>
          <p:cNvSpPr txBox="1"/>
          <p:nvPr/>
        </p:nvSpPr>
        <p:spPr>
          <a:xfrm>
            <a:off x="4239610" y="6914531"/>
            <a:ext cx="1669048" cy="584775"/>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814" name="Google Shape;814;p20"/>
          <p:cNvSpPr txBox="1"/>
          <p:nvPr/>
        </p:nvSpPr>
        <p:spPr>
          <a:xfrm>
            <a:off x="1617461" y="7575274"/>
            <a:ext cx="4291197" cy="1141403"/>
          </a:xfrm>
          <a:prstGeom prst="rect">
            <a:avLst/>
          </a:prstGeom>
          <a:noFill/>
          <a:ln>
            <a:noFill/>
          </a:ln>
        </p:spPr>
        <p:txBody>
          <a:bodyPr anchorCtr="0" anchor="t" bIns="91425" lIns="91425" spcFirstLastPara="1" rIns="91425" wrap="square" tIns="45700">
            <a:spAutoFit/>
          </a:bodyPr>
          <a:lstStyle/>
          <a:p>
            <a:pPr indent="0" lvl="0" marL="0" marR="0" rtl="0" algn="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cxnSp>
        <p:nvCxnSpPr>
          <p:cNvPr id="815" name="Google Shape;815;p20"/>
          <p:cNvCxnSpPr/>
          <p:nvPr/>
        </p:nvCxnSpPr>
        <p:spPr>
          <a:xfrm>
            <a:off x="6277232" y="3608173"/>
            <a:ext cx="1902941" cy="0"/>
          </a:xfrm>
          <a:prstGeom prst="straightConnector1">
            <a:avLst/>
          </a:prstGeom>
          <a:noFill/>
          <a:ln cap="rnd" cmpd="sng" w="38100">
            <a:solidFill>
              <a:schemeClr val="dk2"/>
            </a:solidFill>
            <a:prstDash val="solid"/>
            <a:miter lim="800000"/>
            <a:headEnd len="sm" w="sm" type="none"/>
            <a:tailEnd len="sm" w="sm" type="none"/>
          </a:ln>
        </p:spPr>
      </p:cxnSp>
      <p:cxnSp>
        <p:nvCxnSpPr>
          <p:cNvPr id="816" name="Google Shape;816;p20"/>
          <p:cNvCxnSpPr/>
          <p:nvPr/>
        </p:nvCxnSpPr>
        <p:spPr>
          <a:xfrm>
            <a:off x="8180173" y="3608173"/>
            <a:ext cx="1407710" cy="963827"/>
          </a:xfrm>
          <a:prstGeom prst="straightConnector1">
            <a:avLst/>
          </a:prstGeom>
          <a:noFill/>
          <a:ln cap="rnd" cmpd="sng" w="38100">
            <a:solidFill>
              <a:schemeClr val="dk2"/>
            </a:solidFill>
            <a:prstDash val="solid"/>
            <a:miter lim="800000"/>
            <a:headEnd len="sm" w="sm" type="none"/>
            <a:tailEnd len="med" w="med" type="triangle"/>
          </a:ln>
        </p:spPr>
      </p:cxnSp>
      <p:cxnSp>
        <p:nvCxnSpPr>
          <p:cNvPr id="817" name="Google Shape;817;p20"/>
          <p:cNvCxnSpPr/>
          <p:nvPr/>
        </p:nvCxnSpPr>
        <p:spPr>
          <a:xfrm>
            <a:off x="6277232" y="7197534"/>
            <a:ext cx="878149" cy="0"/>
          </a:xfrm>
          <a:prstGeom prst="straightConnector1">
            <a:avLst/>
          </a:prstGeom>
          <a:noFill/>
          <a:ln cap="rnd" cmpd="sng" w="38100">
            <a:solidFill>
              <a:schemeClr val="dk2"/>
            </a:solidFill>
            <a:prstDash val="solid"/>
            <a:miter lim="800000"/>
            <a:headEnd len="sm" w="sm" type="none"/>
            <a:tailEnd len="sm" w="sm" type="none"/>
          </a:ln>
        </p:spPr>
      </p:cxnSp>
      <p:cxnSp>
        <p:nvCxnSpPr>
          <p:cNvPr id="818" name="Google Shape;818;p20"/>
          <p:cNvCxnSpPr/>
          <p:nvPr/>
        </p:nvCxnSpPr>
        <p:spPr>
          <a:xfrm>
            <a:off x="7155381" y="7197534"/>
            <a:ext cx="1338828" cy="1837284"/>
          </a:xfrm>
          <a:prstGeom prst="straightConnector1">
            <a:avLst/>
          </a:prstGeom>
          <a:noFill/>
          <a:ln cap="rnd" cmpd="sng" w="38100">
            <a:solidFill>
              <a:schemeClr val="dk2"/>
            </a:solidFill>
            <a:prstDash val="solid"/>
            <a:miter lim="800000"/>
            <a:headEnd len="sm" w="sm" type="none"/>
            <a:tailEnd len="med" w="med" type="triangle"/>
          </a:ln>
        </p:spPr>
      </p:cxnSp>
      <p:cxnSp>
        <p:nvCxnSpPr>
          <p:cNvPr id="819" name="Google Shape;819;p20"/>
          <p:cNvCxnSpPr/>
          <p:nvPr/>
        </p:nvCxnSpPr>
        <p:spPr>
          <a:xfrm>
            <a:off x="6277232" y="10691361"/>
            <a:ext cx="2216977" cy="0"/>
          </a:xfrm>
          <a:prstGeom prst="straightConnector1">
            <a:avLst/>
          </a:prstGeom>
          <a:noFill/>
          <a:ln cap="rnd" cmpd="sng" w="38100">
            <a:solidFill>
              <a:schemeClr val="dk2"/>
            </a:solidFill>
            <a:prstDash val="solid"/>
            <a:miter lim="800000"/>
            <a:headEnd len="sm" w="sm" type="none"/>
            <a:tailEnd len="sm" w="sm" type="none"/>
          </a:ln>
        </p:spPr>
      </p:cxnSp>
      <p:cxnSp>
        <p:nvCxnSpPr>
          <p:cNvPr id="820" name="Google Shape;820;p20"/>
          <p:cNvCxnSpPr/>
          <p:nvPr/>
        </p:nvCxnSpPr>
        <p:spPr>
          <a:xfrm>
            <a:off x="8494209" y="10691361"/>
            <a:ext cx="2410352" cy="695846"/>
          </a:xfrm>
          <a:prstGeom prst="straightConnector1">
            <a:avLst/>
          </a:prstGeom>
          <a:noFill/>
          <a:ln cap="rnd" cmpd="sng" w="38100">
            <a:solidFill>
              <a:schemeClr val="dk2"/>
            </a:solidFill>
            <a:prstDash val="solid"/>
            <a:miter lim="800000"/>
            <a:headEnd len="sm" w="sm" type="none"/>
            <a:tailEnd len="med" w="med" type="triangle"/>
          </a:ln>
        </p:spPr>
      </p:cxnSp>
      <p:cxnSp>
        <p:nvCxnSpPr>
          <p:cNvPr id="821" name="Google Shape;821;p20"/>
          <p:cNvCxnSpPr/>
          <p:nvPr/>
        </p:nvCxnSpPr>
        <p:spPr>
          <a:xfrm rot="10800000">
            <a:off x="16197205" y="3608173"/>
            <a:ext cx="1902750" cy="0"/>
          </a:xfrm>
          <a:prstGeom prst="straightConnector1">
            <a:avLst/>
          </a:prstGeom>
          <a:noFill/>
          <a:ln cap="rnd" cmpd="sng" w="38100">
            <a:solidFill>
              <a:schemeClr val="dk2"/>
            </a:solidFill>
            <a:prstDash val="solid"/>
            <a:miter lim="800000"/>
            <a:headEnd len="sm" w="sm" type="none"/>
            <a:tailEnd len="sm" w="sm" type="none"/>
          </a:ln>
        </p:spPr>
      </p:cxnSp>
      <p:cxnSp>
        <p:nvCxnSpPr>
          <p:cNvPr id="822" name="Google Shape;822;p20"/>
          <p:cNvCxnSpPr/>
          <p:nvPr/>
        </p:nvCxnSpPr>
        <p:spPr>
          <a:xfrm flipH="1">
            <a:off x="13843000" y="3608173"/>
            <a:ext cx="2354207" cy="346359"/>
          </a:xfrm>
          <a:prstGeom prst="straightConnector1">
            <a:avLst/>
          </a:prstGeom>
          <a:noFill/>
          <a:ln cap="rnd" cmpd="sng" w="38100">
            <a:solidFill>
              <a:schemeClr val="dk2"/>
            </a:solidFill>
            <a:prstDash val="solid"/>
            <a:miter lim="800000"/>
            <a:headEnd len="sm" w="sm" type="none"/>
            <a:tailEnd len="med" w="med" type="triangle"/>
          </a:ln>
        </p:spPr>
      </p:cxnSp>
      <p:cxnSp>
        <p:nvCxnSpPr>
          <p:cNvPr id="823" name="Google Shape;823;p20"/>
          <p:cNvCxnSpPr/>
          <p:nvPr/>
        </p:nvCxnSpPr>
        <p:spPr>
          <a:xfrm rot="10800000">
            <a:off x="17221894" y="7197534"/>
            <a:ext cx="878061" cy="0"/>
          </a:xfrm>
          <a:prstGeom prst="straightConnector1">
            <a:avLst/>
          </a:prstGeom>
          <a:noFill/>
          <a:ln cap="rnd" cmpd="sng" w="38100">
            <a:solidFill>
              <a:schemeClr val="dk2"/>
            </a:solidFill>
            <a:prstDash val="solid"/>
            <a:miter lim="800000"/>
            <a:headEnd len="sm" w="sm" type="none"/>
            <a:tailEnd len="sm" w="sm" type="none"/>
          </a:ln>
        </p:spPr>
      </p:cxnSp>
      <p:cxnSp>
        <p:nvCxnSpPr>
          <p:cNvPr id="824" name="Google Shape;824;p20"/>
          <p:cNvCxnSpPr/>
          <p:nvPr/>
        </p:nvCxnSpPr>
        <p:spPr>
          <a:xfrm rot="10800000">
            <a:off x="15883201" y="6278894"/>
            <a:ext cx="1338694" cy="918640"/>
          </a:xfrm>
          <a:prstGeom prst="straightConnector1">
            <a:avLst/>
          </a:prstGeom>
          <a:noFill/>
          <a:ln cap="rnd" cmpd="sng" w="38100">
            <a:solidFill>
              <a:schemeClr val="dk2"/>
            </a:solidFill>
            <a:prstDash val="solid"/>
            <a:miter lim="800000"/>
            <a:headEnd len="sm" w="sm" type="none"/>
            <a:tailEnd len="med" w="med" type="triangle"/>
          </a:ln>
        </p:spPr>
      </p:cxnSp>
      <p:cxnSp>
        <p:nvCxnSpPr>
          <p:cNvPr id="825" name="Google Shape;825;p20"/>
          <p:cNvCxnSpPr/>
          <p:nvPr/>
        </p:nvCxnSpPr>
        <p:spPr>
          <a:xfrm rot="10800000">
            <a:off x="15883201" y="10691361"/>
            <a:ext cx="2216754" cy="0"/>
          </a:xfrm>
          <a:prstGeom prst="straightConnector1">
            <a:avLst/>
          </a:prstGeom>
          <a:noFill/>
          <a:ln cap="rnd" cmpd="sng" w="38100">
            <a:solidFill>
              <a:schemeClr val="dk2"/>
            </a:solidFill>
            <a:prstDash val="solid"/>
            <a:miter lim="800000"/>
            <a:headEnd len="sm" w="sm" type="none"/>
            <a:tailEnd len="sm" w="sm" type="none"/>
          </a:ln>
        </p:spPr>
      </p:cxnSp>
      <p:cxnSp>
        <p:nvCxnSpPr>
          <p:cNvPr id="826" name="Google Shape;826;p20"/>
          <p:cNvCxnSpPr/>
          <p:nvPr/>
        </p:nvCxnSpPr>
        <p:spPr>
          <a:xfrm rot="10800000">
            <a:off x="15020103" y="10421560"/>
            <a:ext cx="863098" cy="269801"/>
          </a:xfrm>
          <a:prstGeom prst="straightConnector1">
            <a:avLst/>
          </a:prstGeom>
          <a:noFill/>
          <a:ln cap="rnd" cmpd="sng" w="38100">
            <a:solidFill>
              <a:schemeClr val="dk2"/>
            </a:solidFill>
            <a:prstDash val="solid"/>
            <a:miter lim="800000"/>
            <a:headEnd len="sm" w="sm" type="none"/>
            <a:tailEnd len="med" w="med" type="triangle"/>
          </a:ln>
        </p:spPr>
      </p:cxnSp>
      <p:sp>
        <p:nvSpPr>
          <p:cNvPr id="827" name="Google Shape;827;p20"/>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21"/>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833" name="Google Shape;833;p21"/>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834" name="Google Shape;834;p21"/>
          <p:cNvGraphicFramePr/>
          <p:nvPr/>
        </p:nvGraphicFramePr>
        <p:xfrm>
          <a:off x="7102022" y="4094460"/>
          <a:ext cx="10173608" cy="8545286"/>
        </p:xfrm>
        <a:graphic>
          <a:graphicData uri="http://schemas.openxmlformats.org/drawingml/2006/chart">
            <c:chart r:id="rId3"/>
          </a:graphicData>
        </a:graphic>
      </p:graphicFrame>
      <p:sp>
        <p:nvSpPr>
          <p:cNvPr id="835" name="Google Shape;835;p21"/>
          <p:cNvSpPr txBox="1"/>
          <p:nvPr/>
        </p:nvSpPr>
        <p:spPr>
          <a:xfrm>
            <a:off x="10482271" y="3023253"/>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836" name="Google Shape;836;p21"/>
          <p:cNvSpPr txBox="1"/>
          <p:nvPr/>
        </p:nvSpPr>
        <p:spPr>
          <a:xfrm>
            <a:off x="18468992" y="4329088"/>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837" name="Google Shape;837;p21"/>
          <p:cNvSpPr txBox="1"/>
          <p:nvPr/>
        </p:nvSpPr>
        <p:spPr>
          <a:xfrm>
            <a:off x="18468992" y="4989831"/>
            <a:ext cx="429565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38" name="Google Shape;838;p21"/>
          <p:cNvSpPr txBox="1"/>
          <p:nvPr/>
        </p:nvSpPr>
        <p:spPr>
          <a:xfrm>
            <a:off x="4249228" y="4326567"/>
            <a:ext cx="1659430" cy="584775"/>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839" name="Google Shape;839;p21"/>
          <p:cNvSpPr txBox="1"/>
          <p:nvPr/>
        </p:nvSpPr>
        <p:spPr>
          <a:xfrm>
            <a:off x="1617461" y="4987310"/>
            <a:ext cx="4291197" cy="1141403"/>
          </a:xfrm>
          <a:prstGeom prst="rect">
            <a:avLst/>
          </a:prstGeom>
          <a:noFill/>
          <a:ln>
            <a:noFill/>
          </a:ln>
        </p:spPr>
        <p:txBody>
          <a:bodyPr anchorCtr="0" anchor="t" bIns="91425" lIns="91425" spcFirstLastPara="1" rIns="91425" wrap="square" tIns="45700">
            <a:spAutoFit/>
          </a:bodyPr>
          <a:lstStyle/>
          <a:p>
            <a:pPr indent="0" lvl="0" marL="0" marR="0" rtl="0" algn="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40" name="Google Shape;840;p21"/>
          <p:cNvSpPr txBox="1"/>
          <p:nvPr/>
        </p:nvSpPr>
        <p:spPr>
          <a:xfrm>
            <a:off x="18468992" y="8883665"/>
            <a:ext cx="1694695"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04</a:t>
            </a:r>
            <a:endParaRPr/>
          </a:p>
        </p:txBody>
      </p:sp>
      <p:sp>
        <p:nvSpPr>
          <p:cNvPr id="841" name="Google Shape;841;p21"/>
          <p:cNvSpPr txBox="1"/>
          <p:nvPr/>
        </p:nvSpPr>
        <p:spPr>
          <a:xfrm>
            <a:off x="18468992" y="9544408"/>
            <a:ext cx="429565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42" name="Google Shape;842;p21"/>
          <p:cNvSpPr txBox="1"/>
          <p:nvPr/>
        </p:nvSpPr>
        <p:spPr>
          <a:xfrm>
            <a:off x="4239610" y="8883665"/>
            <a:ext cx="1669048" cy="584775"/>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843" name="Google Shape;843;p21"/>
          <p:cNvSpPr txBox="1"/>
          <p:nvPr/>
        </p:nvSpPr>
        <p:spPr>
          <a:xfrm>
            <a:off x="1617461" y="9544408"/>
            <a:ext cx="4291197" cy="1141403"/>
          </a:xfrm>
          <a:prstGeom prst="rect">
            <a:avLst/>
          </a:prstGeom>
          <a:noFill/>
          <a:ln>
            <a:noFill/>
          </a:ln>
        </p:spPr>
        <p:txBody>
          <a:bodyPr anchorCtr="0" anchor="t" bIns="91425" lIns="91425" spcFirstLastPara="1" rIns="91425" wrap="square" tIns="45700">
            <a:spAutoFit/>
          </a:bodyPr>
          <a:lstStyle/>
          <a:p>
            <a:pPr indent="0" lvl="0" marL="0" marR="0" rtl="0" algn="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cxnSp>
        <p:nvCxnSpPr>
          <p:cNvPr id="844" name="Google Shape;844;p21"/>
          <p:cNvCxnSpPr/>
          <p:nvPr/>
        </p:nvCxnSpPr>
        <p:spPr>
          <a:xfrm>
            <a:off x="6277232" y="4585841"/>
            <a:ext cx="1902941" cy="0"/>
          </a:xfrm>
          <a:prstGeom prst="straightConnector1">
            <a:avLst/>
          </a:prstGeom>
          <a:noFill/>
          <a:ln cap="rnd" cmpd="sng" w="38100">
            <a:solidFill>
              <a:schemeClr val="dk2"/>
            </a:solidFill>
            <a:prstDash val="solid"/>
            <a:miter lim="800000"/>
            <a:headEnd len="sm" w="sm" type="none"/>
            <a:tailEnd len="sm" w="sm" type="none"/>
          </a:ln>
        </p:spPr>
      </p:cxnSp>
      <p:cxnSp>
        <p:nvCxnSpPr>
          <p:cNvPr id="845" name="Google Shape;845;p21"/>
          <p:cNvCxnSpPr/>
          <p:nvPr/>
        </p:nvCxnSpPr>
        <p:spPr>
          <a:xfrm>
            <a:off x="8180173" y="4585841"/>
            <a:ext cx="3272907" cy="3784116"/>
          </a:xfrm>
          <a:prstGeom prst="straightConnector1">
            <a:avLst/>
          </a:prstGeom>
          <a:noFill/>
          <a:ln cap="rnd" cmpd="sng" w="38100">
            <a:solidFill>
              <a:schemeClr val="dk2"/>
            </a:solidFill>
            <a:prstDash val="solid"/>
            <a:miter lim="800000"/>
            <a:headEnd len="sm" w="sm" type="none"/>
            <a:tailEnd len="med" w="med" type="triangle"/>
          </a:ln>
        </p:spPr>
      </p:cxnSp>
      <p:cxnSp>
        <p:nvCxnSpPr>
          <p:cNvPr id="846" name="Google Shape;846;p21"/>
          <p:cNvCxnSpPr/>
          <p:nvPr/>
        </p:nvCxnSpPr>
        <p:spPr>
          <a:xfrm rot="10800000">
            <a:off x="16197205" y="4585841"/>
            <a:ext cx="1902750" cy="0"/>
          </a:xfrm>
          <a:prstGeom prst="straightConnector1">
            <a:avLst/>
          </a:prstGeom>
          <a:noFill/>
          <a:ln cap="rnd" cmpd="sng" w="38100">
            <a:solidFill>
              <a:schemeClr val="dk2"/>
            </a:solidFill>
            <a:prstDash val="solid"/>
            <a:miter lim="800000"/>
            <a:headEnd len="sm" w="sm" type="none"/>
            <a:tailEnd len="sm" w="sm" type="none"/>
          </a:ln>
        </p:spPr>
      </p:cxnSp>
      <p:cxnSp>
        <p:nvCxnSpPr>
          <p:cNvPr id="847" name="Google Shape;847;p21"/>
          <p:cNvCxnSpPr/>
          <p:nvPr/>
        </p:nvCxnSpPr>
        <p:spPr>
          <a:xfrm flipH="1">
            <a:off x="13464988" y="4585841"/>
            <a:ext cx="2732220" cy="4588933"/>
          </a:xfrm>
          <a:prstGeom prst="straightConnector1">
            <a:avLst/>
          </a:prstGeom>
          <a:noFill/>
          <a:ln cap="rnd" cmpd="sng" w="38100">
            <a:solidFill>
              <a:schemeClr val="dk2"/>
            </a:solidFill>
            <a:prstDash val="solid"/>
            <a:miter lim="800000"/>
            <a:headEnd len="sm" w="sm" type="none"/>
            <a:tailEnd len="med" w="med" type="triangle"/>
          </a:ln>
        </p:spPr>
      </p:cxnSp>
      <p:cxnSp>
        <p:nvCxnSpPr>
          <p:cNvPr id="848" name="Google Shape;848;p21"/>
          <p:cNvCxnSpPr/>
          <p:nvPr/>
        </p:nvCxnSpPr>
        <p:spPr>
          <a:xfrm>
            <a:off x="6277232" y="9174774"/>
            <a:ext cx="1902941" cy="0"/>
          </a:xfrm>
          <a:prstGeom prst="straightConnector1">
            <a:avLst/>
          </a:prstGeom>
          <a:noFill/>
          <a:ln cap="rnd" cmpd="sng" w="38100">
            <a:solidFill>
              <a:schemeClr val="dk2"/>
            </a:solidFill>
            <a:prstDash val="solid"/>
            <a:miter lim="800000"/>
            <a:headEnd len="sm" w="sm" type="none"/>
            <a:tailEnd len="sm" w="sm" type="none"/>
          </a:ln>
        </p:spPr>
      </p:cxnSp>
      <p:cxnSp>
        <p:nvCxnSpPr>
          <p:cNvPr id="849" name="Google Shape;849;p21"/>
          <p:cNvCxnSpPr/>
          <p:nvPr/>
        </p:nvCxnSpPr>
        <p:spPr>
          <a:xfrm>
            <a:off x="8180173" y="9174774"/>
            <a:ext cx="1193362" cy="1074551"/>
          </a:xfrm>
          <a:prstGeom prst="straightConnector1">
            <a:avLst/>
          </a:prstGeom>
          <a:noFill/>
          <a:ln cap="rnd" cmpd="sng" w="38100">
            <a:solidFill>
              <a:schemeClr val="dk2"/>
            </a:solidFill>
            <a:prstDash val="solid"/>
            <a:miter lim="800000"/>
            <a:headEnd len="sm" w="sm" type="none"/>
            <a:tailEnd len="med" w="med" type="triangle"/>
          </a:ln>
        </p:spPr>
      </p:cxnSp>
      <p:cxnSp>
        <p:nvCxnSpPr>
          <p:cNvPr id="850" name="Google Shape;850;p21"/>
          <p:cNvCxnSpPr/>
          <p:nvPr/>
        </p:nvCxnSpPr>
        <p:spPr>
          <a:xfrm rot="10800000">
            <a:off x="16197205" y="9174774"/>
            <a:ext cx="1902750" cy="0"/>
          </a:xfrm>
          <a:prstGeom prst="straightConnector1">
            <a:avLst/>
          </a:prstGeom>
          <a:noFill/>
          <a:ln cap="rnd" cmpd="sng" w="38100">
            <a:solidFill>
              <a:schemeClr val="dk2"/>
            </a:solidFill>
            <a:prstDash val="solid"/>
            <a:miter lim="800000"/>
            <a:headEnd len="sm" w="sm" type="none"/>
            <a:tailEnd len="sm" w="sm" type="none"/>
          </a:ln>
        </p:spPr>
      </p:cxnSp>
      <p:cxnSp>
        <p:nvCxnSpPr>
          <p:cNvPr id="851" name="Google Shape;851;p21"/>
          <p:cNvCxnSpPr/>
          <p:nvPr/>
        </p:nvCxnSpPr>
        <p:spPr>
          <a:xfrm flipH="1">
            <a:off x="15508941" y="9174774"/>
            <a:ext cx="688267" cy="537275"/>
          </a:xfrm>
          <a:prstGeom prst="straightConnector1">
            <a:avLst/>
          </a:prstGeom>
          <a:noFill/>
          <a:ln cap="rnd" cmpd="sng" w="38100">
            <a:solidFill>
              <a:schemeClr val="dk2"/>
            </a:solidFill>
            <a:prstDash val="solid"/>
            <a:miter lim="800000"/>
            <a:headEnd len="sm" w="sm" type="none"/>
            <a:tailEnd len="med" w="med" type="triangle"/>
          </a:ln>
        </p:spPr>
      </p:cxnSp>
      <p:sp>
        <p:nvSpPr>
          <p:cNvPr id="852" name="Google Shape;852;p21"/>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22"/>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858" name="Google Shape;858;p22"/>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sp>
        <p:nvSpPr>
          <p:cNvPr id="859" name="Google Shape;859;p22"/>
          <p:cNvSpPr txBox="1"/>
          <p:nvPr/>
        </p:nvSpPr>
        <p:spPr>
          <a:xfrm>
            <a:off x="1520824" y="3216143"/>
            <a:ext cx="7851775"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graphicFrame>
        <p:nvGraphicFramePr>
          <p:cNvPr id="860" name="Google Shape;860;p22"/>
          <p:cNvGraphicFramePr/>
          <p:nvPr/>
        </p:nvGraphicFramePr>
        <p:xfrm>
          <a:off x="11070771" y="3461657"/>
          <a:ext cx="11786055" cy="9492343"/>
        </p:xfrm>
        <a:graphic>
          <a:graphicData uri="http://schemas.openxmlformats.org/drawingml/2006/chart">
            <c:chart r:id="rId3"/>
          </a:graphicData>
        </a:graphic>
      </p:graphicFrame>
      <p:sp>
        <p:nvSpPr>
          <p:cNvPr id="861" name="Google Shape;861;p22"/>
          <p:cNvSpPr txBox="1"/>
          <p:nvPr/>
        </p:nvSpPr>
        <p:spPr>
          <a:xfrm>
            <a:off x="15257240" y="2631368"/>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862" name="Google Shape;862;p22"/>
          <p:cNvSpPr/>
          <p:nvPr/>
        </p:nvSpPr>
        <p:spPr>
          <a:xfrm>
            <a:off x="1520825" y="5666014"/>
            <a:ext cx="2136775" cy="1388058"/>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863" name="Google Shape;863;p22"/>
          <p:cNvSpPr/>
          <p:nvPr/>
        </p:nvSpPr>
        <p:spPr>
          <a:xfrm>
            <a:off x="1520825" y="8316417"/>
            <a:ext cx="2136775" cy="1388058"/>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864" name="Google Shape;864;p22"/>
          <p:cNvSpPr/>
          <p:nvPr/>
        </p:nvSpPr>
        <p:spPr>
          <a:xfrm>
            <a:off x="1520825" y="10966820"/>
            <a:ext cx="2136775" cy="1388058"/>
          </a:xfrm>
          <a:prstGeom prst="homePlat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865" name="Google Shape;865;p22"/>
          <p:cNvSpPr/>
          <p:nvPr/>
        </p:nvSpPr>
        <p:spPr>
          <a:xfrm>
            <a:off x="2019383" y="6031695"/>
            <a:ext cx="656696" cy="656696"/>
          </a:xfrm>
          <a:custGeom>
            <a:rect b="b" l="l" r="r" t="t"/>
            <a:pathLst>
              <a:path extrusionOk="0" h="21600" w="2160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866" name="Google Shape;866;p22"/>
          <p:cNvSpPr/>
          <p:nvPr/>
        </p:nvSpPr>
        <p:spPr>
          <a:xfrm>
            <a:off x="2019383" y="8771647"/>
            <a:ext cx="656696" cy="477598"/>
          </a:xfrm>
          <a:custGeom>
            <a:rect b="b" l="l" r="r" t="t"/>
            <a:pathLst>
              <a:path extrusionOk="0" h="21600" w="2160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867" name="Google Shape;867;p22"/>
          <p:cNvSpPr/>
          <p:nvPr/>
        </p:nvSpPr>
        <p:spPr>
          <a:xfrm>
            <a:off x="2019383" y="11332501"/>
            <a:ext cx="656696" cy="656696"/>
          </a:xfrm>
          <a:custGeom>
            <a:rect b="b" l="l" r="r" t="t"/>
            <a:pathLst>
              <a:path extrusionOk="0" h="21600" w="2160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868" name="Google Shape;868;p22"/>
          <p:cNvSpPr txBox="1"/>
          <p:nvPr/>
        </p:nvSpPr>
        <p:spPr>
          <a:xfrm>
            <a:off x="4198554" y="5458970"/>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869" name="Google Shape;869;p22"/>
          <p:cNvSpPr txBox="1"/>
          <p:nvPr/>
        </p:nvSpPr>
        <p:spPr>
          <a:xfrm>
            <a:off x="4198554" y="6119713"/>
            <a:ext cx="517404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70" name="Google Shape;870;p22"/>
          <p:cNvSpPr txBox="1"/>
          <p:nvPr/>
        </p:nvSpPr>
        <p:spPr>
          <a:xfrm>
            <a:off x="4198554" y="8109373"/>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871" name="Google Shape;871;p22"/>
          <p:cNvSpPr txBox="1"/>
          <p:nvPr/>
        </p:nvSpPr>
        <p:spPr>
          <a:xfrm>
            <a:off x="4198554" y="8770116"/>
            <a:ext cx="517404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72" name="Google Shape;872;p22"/>
          <p:cNvSpPr txBox="1"/>
          <p:nvPr/>
        </p:nvSpPr>
        <p:spPr>
          <a:xfrm>
            <a:off x="4198554" y="10759776"/>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873" name="Google Shape;873;p22"/>
          <p:cNvSpPr txBox="1"/>
          <p:nvPr/>
        </p:nvSpPr>
        <p:spPr>
          <a:xfrm>
            <a:off x="4198554" y="11420519"/>
            <a:ext cx="517404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874" name="Google Shape;874;p22"/>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23"/>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880" name="Google Shape;880;p23"/>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881" name="Google Shape;881;p23"/>
          <p:cNvGraphicFramePr/>
          <p:nvPr/>
        </p:nvGraphicFramePr>
        <p:xfrm>
          <a:off x="1520825" y="4054788"/>
          <a:ext cx="21336001" cy="5336354"/>
        </p:xfrm>
        <a:graphic>
          <a:graphicData uri="http://schemas.openxmlformats.org/drawingml/2006/chart">
            <c:chart r:id="rId3"/>
          </a:graphicData>
        </a:graphic>
      </p:graphicFrame>
      <p:sp>
        <p:nvSpPr>
          <p:cNvPr id="882" name="Google Shape;882;p23"/>
          <p:cNvSpPr txBox="1"/>
          <p:nvPr/>
        </p:nvSpPr>
        <p:spPr>
          <a:xfrm>
            <a:off x="10482268" y="3224498"/>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883" name="Google Shape;883;p23"/>
          <p:cNvSpPr/>
          <p:nvPr/>
        </p:nvSpPr>
        <p:spPr>
          <a:xfrm>
            <a:off x="2359496" y="10568878"/>
            <a:ext cx="2309769" cy="1580104"/>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884" name="Google Shape;884;p23"/>
          <p:cNvSpPr/>
          <p:nvPr/>
        </p:nvSpPr>
        <p:spPr>
          <a:xfrm>
            <a:off x="13027496" y="10568878"/>
            <a:ext cx="2309769" cy="1580104"/>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885" name="Google Shape;885;p23"/>
          <p:cNvSpPr txBox="1"/>
          <p:nvPr/>
        </p:nvSpPr>
        <p:spPr>
          <a:xfrm>
            <a:off x="4862530" y="10457856"/>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886" name="Google Shape;886;p23"/>
          <p:cNvSpPr txBox="1"/>
          <p:nvPr/>
        </p:nvSpPr>
        <p:spPr>
          <a:xfrm>
            <a:off x="4862530" y="11118599"/>
            <a:ext cx="6487625"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887" name="Google Shape;887;p23"/>
          <p:cNvSpPr/>
          <p:nvPr/>
        </p:nvSpPr>
        <p:spPr>
          <a:xfrm>
            <a:off x="2984087" y="11087453"/>
            <a:ext cx="746560" cy="542954"/>
          </a:xfrm>
          <a:custGeom>
            <a:rect b="b" l="l" r="r" t="t"/>
            <a:pathLst>
              <a:path extrusionOk="0" h="21600" w="2160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888" name="Google Shape;888;p23"/>
          <p:cNvSpPr txBox="1"/>
          <p:nvPr/>
        </p:nvSpPr>
        <p:spPr>
          <a:xfrm>
            <a:off x="15530530" y="10457857"/>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889" name="Google Shape;889;p23"/>
          <p:cNvSpPr txBox="1"/>
          <p:nvPr/>
        </p:nvSpPr>
        <p:spPr>
          <a:xfrm>
            <a:off x="15530530" y="11118600"/>
            <a:ext cx="6487625"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890" name="Google Shape;890;p23"/>
          <p:cNvSpPr/>
          <p:nvPr/>
        </p:nvSpPr>
        <p:spPr>
          <a:xfrm>
            <a:off x="13686109" y="10985734"/>
            <a:ext cx="678516" cy="746394"/>
          </a:xfrm>
          <a:custGeom>
            <a:rect b="b" l="l" r="r" t="t"/>
            <a:pathLst>
              <a:path extrusionOk="0" h="21600" w="2160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891" name="Google Shape;891;p23"/>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24"/>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897" name="Google Shape;897;p24"/>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898" name="Google Shape;898;p24"/>
          <p:cNvGraphicFramePr/>
          <p:nvPr/>
        </p:nvGraphicFramePr>
        <p:xfrm>
          <a:off x="11070770" y="3461657"/>
          <a:ext cx="11786055" cy="9492343"/>
        </p:xfrm>
        <a:graphic>
          <a:graphicData uri="http://schemas.openxmlformats.org/drawingml/2006/chart">
            <c:chart r:id="rId3"/>
          </a:graphicData>
        </a:graphic>
      </p:graphicFrame>
      <p:sp>
        <p:nvSpPr>
          <p:cNvPr id="899" name="Google Shape;899;p24"/>
          <p:cNvSpPr/>
          <p:nvPr/>
        </p:nvSpPr>
        <p:spPr>
          <a:xfrm>
            <a:off x="1520826" y="3135121"/>
            <a:ext cx="2309769" cy="1580104"/>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00" name="Google Shape;900;p24"/>
          <p:cNvSpPr/>
          <p:nvPr/>
        </p:nvSpPr>
        <p:spPr>
          <a:xfrm>
            <a:off x="1520826" y="5842511"/>
            <a:ext cx="2309769" cy="1580104"/>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01" name="Google Shape;901;p24"/>
          <p:cNvSpPr/>
          <p:nvPr/>
        </p:nvSpPr>
        <p:spPr>
          <a:xfrm>
            <a:off x="1520826" y="8549901"/>
            <a:ext cx="2309769" cy="1580104"/>
          </a:xfrm>
          <a:prstGeom prst="homePlat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02" name="Google Shape;902;p24"/>
          <p:cNvSpPr/>
          <p:nvPr/>
        </p:nvSpPr>
        <p:spPr>
          <a:xfrm>
            <a:off x="1520826" y="11257290"/>
            <a:ext cx="2309769" cy="1580104"/>
          </a:xfrm>
          <a:prstGeom prst="homePlat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03" name="Google Shape;903;p24"/>
          <p:cNvSpPr txBox="1"/>
          <p:nvPr/>
        </p:nvSpPr>
        <p:spPr>
          <a:xfrm>
            <a:off x="4287465" y="3024099"/>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904" name="Google Shape;904;p24"/>
          <p:cNvSpPr txBox="1"/>
          <p:nvPr/>
        </p:nvSpPr>
        <p:spPr>
          <a:xfrm>
            <a:off x="4287466" y="3684842"/>
            <a:ext cx="5375517"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05" name="Google Shape;905;p24"/>
          <p:cNvSpPr txBox="1"/>
          <p:nvPr/>
        </p:nvSpPr>
        <p:spPr>
          <a:xfrm>
            <a:off x="4287465" y="5731489"/>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906" name="Google Shape;906;p24"/>
          <p:cNvSpPr txBox="1"/>
          <p:nvPr/>
        </p:nvSpPr>
        <p:spPr>
          <a:xfrm>
            <a:off x="4287466" y="6392232"/>
            <a:ext cx="5375517"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07" name="Google Shape;907;p24"/>
          <p:cNvSpPr txBox="1"/>
          <p:nvPr/>
        </p:nvSpPr>
        <p:spPr>
          <a:xfrm>
            <a:off x="4287465" y="8438879"/>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908" name="Google Shape;908;p24"/>
          <p:cNvSpPr txBox="1"/>
          <p:nvPr/>
        </p:nvSpPr>
        <p:spPr>
          <a:xfrm>
            <a:off x="4287466" y="9099622"/>
            <a:ext cx="5375517"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09" name="Google Shape;909;p24"/>
          <p:cNvSpPr txBox="1"/>
          <p:nvPr/>
        </p:nvSpPr>
        <p:spPr>
          <a:xfrm>
            <a:off x="4287465" y="11146268"/>
            <a:ext cx="1694695"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04</a:t>
            </a:r>
            <a:endParaRPr/>
          </a:p>
        </p:txBody>
      </p:sp>
      <p:sp>
        <p:nvSpPr>
          <p:cNvPr id="910" name="Google Shape;910;p24"/>
          <p:cNvSpPr txBox="1"/>
          <p:nvPr/>
        </p:nvSpPr>
        <p:spPr>
          <a:xfrm>
            <a:off x="4287466" y="11807011"/>
            <a:ext cx="5375517"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11" name="Google Shape;911;p24"/>
          <p:cNvSpPr/>
          <p:nvPr/>
        </p:nvSpPr>
        <p:spPr>
          <a:xfrm>
            <a:off x="2110591" y="3653696"/>
            <a:ext cx="746560" cy="542954"/>
          </a:xfrm>
          <a:custGeom>
            <a:rect b="b" l="l" r="r" t="t"/>
            <a:pathLst>
              <a:path extrusionOk="0" h="21600" w="2160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12" name="Google Shape;912;p24"/>
          <p:cNvSpPr/>
          <p:nvPr/>
        </p:nvSpPr>
        <p:spPr>
          <a:xfrm>
            <a:off x="2110591" y="11758898"/>
            <a:ext cx="746560" cy="576888"/>
          </a:xfrm>
          <a:custGeom>
            <a:rect b="b" l="l" r="r" t="t"/>
            <a:pathLst>
              <a:path extrusionOk="0" h="21600" w="2160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13" name="Google Shape;913;p24"/>
          <p:cNvSpPr/>
          <p:nvPr/>
        </p:nvSpPr>
        <p:spPr>
          <a:xfrm>
            <a:off x="2144613" y="6259366"/>
            <a:ext cx="678516" cy="746394"/>
          </a:xfrm>
          <a:custGeom>
            <a:rect b="b" l="l" r="r" t="t"/>
            <a:pathLst>
              <a:path extrusionOk="0" h="21600" w="2160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14" name="Google Shape;914;p24"/>
          <p:cNvSpPr/>
          <p:nvPr/>
        </p:nvSpPr>
        <p:spPr>
          <a:xfrm>
            <a:off x="2110591" y="9000524"/>
            <a:ext cx="746560" cy="678858"/>
          </a:xfrm>
          <a:custGeom>
            <a:rect b="b" l="l" r="r" t="t"/>
            <a:pathLst>
              <a:path extrusionOk="0" h="21600" w="2160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15" name="Google Shape;915;p24"/>
          <p:cNvSpPr txBox="1"/>
          <p:nvPr/>
        </p:nvSpPr>
        <p:spPr>
          <a:xfrm>
            <a:off x="15257240" y="2631368"/>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916" name="Google Shape;916;p24"/>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13bcf97a713_0_4"/>
          <p:cNvSpPr txBox="1"/>
          <p:nvPr/>
        </p:nvSpPr>
        <p:spPr>
          <a:xfrm>
            <a:off x="1985475" y="1634350"/>
            <a:ext cx="76101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Dataset </a:t>
            </a:r>
            <a:r>
              <a:rPr b="1" lang="en-US" sz="6000">
                <a:solidFill>
                  <a:schemeClr val="dk2"/>
                </a:solidFill>
                <a:latin typeface="Poppins"/>
                <a:ea typeface="Poppins"/>
                <a:cs typeface="Poppins"/>
                <a:sym typeface="Poppins"/>
              </a:rPr>
              <a:t>overview </a:t>
            </a:r>
            <a:endParaRPr/>
          </a:p>
        </p:txBody>
      </p:sp>
      <p:sp>
        <p:nvSpPr>
          <p:cNvPr id="61" name="Google Shape;61;g13bcf97a713_0_4"/>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62" name="Google Shape;62;g13bcf97a713_0_4"/>
          <p:cNvSpPr/>
          <p:nvPr/>
        </p:nvSpPr>
        <p:spPr>
          <a:xfrm>
            <a:off x="1244876" y="3988525"/>
            <a:ext cx="1616700" cy="11055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500">
              <a:solidFill>
                <a:schemeClr val="lt1"/>
              </a:solidFill>
              <a:latin typeface="Calibri"/>
              <a:ea typeface="Calibri"/>
              <a:cs typeface="Calibri"/>
              <a:sym typeface="Calibri"/>
            </a:endParaRPr>
          </a:p>
        </p:txBody>
      </p:sp>
      <p:sp>
        <p:nvSpPr>
          <p:cNvPr id="63" name="Google Shape;63;g13bcf97a713_0_4"/>
          <p:cNvSpPr/>
          <p:nvPr/>
        </p:nvSpPr>
        <p:spPr>
          <a:xfrm>
            <a:off x="1244876" y="7263038"/>
            <a:ext cx="1616700" cy="1105500"/>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500">
              <a:solidFill>
                <a:schemeClr val="lt1"/>
              </a:solidFill>
              <a:latin typeface="Calibri"/>
              <a:ea typeface="Calibri"/>
              <a:cs typeface="Calibri"/>
              <a:sym typeface="Calibri"/>
            </a:endParaRPr>
          </a:p>
        </p:txBody>
      </p:sp>
      <p:sp>
        <p:nvSpPr>
          <p:cNvPr id="64" name="Google Shape;64;g13bcf97a713_0_4"/>
          <p:cNvSpPr txBox="1"/>
          <p:nvPr/>
        </p:nvSpPr>
        <p:spPr>
          <a:xfrm>
            <a:off x="4011530" y="3633700"/>
            <a:ext cx="2404500" cy="585000"/>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Origin</a:t>
            </a:r>
            <a:endParaRPr/>
          </a:p>
        </p:txBody>
      </p:sp>
      <p:sp>
        <p:nvSpPr>
          <p:cNvPr id="65" name="Google Shape;65;g13bcf97a713_0_4"/>
          <p:cNvSpPr txBox="1"/>
          <p:nvPr/>
        </p:nvSpPr>
        <p:spPr>
          <a:xfrm>
            <a:off x="4011525" y="4294450"/>
            <a:ext cx="9381600" cy="1357500"/>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3000">
                <a:solidFill>
                  <a:srgbClr val="666666"/>
                </a:solidFill>
                <a:latin typeface="Open Sans Light"/>
                <a:ea typeface="Open Sans Light"/>
                <a:cs typeface="Open Sans Light"/>
                <a:sym typeface="Open Sans Light"/>
              </a:rPr>
              <a:t>This dataset was selected from Kaggle</a:t>
            </a:r>
            <a:endParaRPr sz="3000">
              <a:solidFill>
                <a:srgbClr val="666666"/>
              </a:solidFill>
              <a:latin typeface="Open Sans Light"/>
              <a:ea typeface="Open Sans Light"/>
              <a:cs typeface="Open Sans Light"/>
              <a:sym typeface="Open Sans Light"/>
            </a:endParaRPr>
          </a:p>
          <a:p>
            <a:pPr indent="0" lvl="0" marL="0" marR="0" rtl="0" algn="l">
              <a:lnSpc>
                <a:spcPct val="164000"/>
              </a:lnSpc>
              <a:spcBef>
                <a:spcPts val="0"/>
              </a:spcBef>
              <a:spcAft>
                <a:spcPts val="0"/>
              </a:spcAft>
              <a:buClr>
                <a:schemeClr val="dk1"/>
              </a:buClr>
              <a:buSzPts val="2500"/>
              <a:buFont typeface="Arial"/>
              <a:buNone/>
            </a:pPr>
            <a:r>
              <a:rPr lang="en-US" sz="3000">
                <a:solidFill>
                  <a:srgbClr val="666666"/>
                </a:solidFill>
                <a:latin typeface="Open Sans Light"/>
                <a:ea typeface="Open Sans Light"/>
                <a:cs typeface="Open Sans Light"/>
                <a:sym typeface="Open Sans Light"/>
              </a:rPr>
              <a:t>Access - </a:t>
            </a:r>
            <a:r>
              <a:rPr lang="en-US" sz="3000" u="sng">
                <a:solidFill>
                  <a:srgbClr val="FF0000"/>
                </a:solidFill>
                <a:latin typeface="Open Sans Light"/>
                <a:ea typeface="Open Sans Light"/>
                <a:cs typeface="Open Sans Light"/>
                <a:sym typeface="Open Sans Light"/>
                <a:hlinkClick r:id="rId3">
                  <a:extLst>
                    <a:ext uri="{A12FA001-AC4F-418D-AE19-62706E023703}">
                      <ahyp:hlinkClr val="tx"/>
                    </a:ext>
                  </a:extLst>
                </a:hlinkClick>
              </a:rPr>
              <a:t>LINK</a:t>
            </a:r>
            <a:endParaRPr sz="3000">
              <a:solidFill>
                <a:srgbClr val="FF0000"/>
              </a:solidFill>
              <a:latin typeface="Open Sans Light"/>
              <a:ea typeface="Open Sans Light"/>
              <a:cs typeface="Open Sans Light"/>
              <a:sym typeface="Open Sans Light"/>
            </a:endParaRPr>
          </a:p>
        </p:txBody>
      </p:sp>
      <p:sp>
        <p:nvSpPr>
          <p:cNvPr id="66" name="Google Shape;66;g13bcf97a713_0_4"/>
          <p:cNvSpPr txBox="1"/>
          <p:nvPr/>
        </p:nvSpPr>
        <p:spPr>
          <a:xfrm>
            <a:off x="4011531" y="6908225"/>
            <a:ext cx="2673300" cy="585000"/>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Content</a:t>
            </a:r>
            <a:endParaRPr/>
          </a:p>
        </p:txBody>
      </p:sp>
      <p:sp>
        <p:nvSpPr>
          <p:cNvPr id="67" name="Google Shape;67;g13bcf97a713_0_4"/>
          <p:cNvSpPr txBox="1"/>
          <p:nvPr/>
        </p:nvSpPr>
        <p:spPr>
          <a:xfrm>
            <a:off x="4011525" y="7568950"/>
            <a:ext cx="9381600" cy="1357500"/>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3000">
                <a:solidFill>
                  <a:srgbClr val="666666"/>
                </a:solidFill>
                <a:latin typeface="Open Sans Light"/>
                <a:ea typeface="Open Sans Light"/>
                <a:cs typeface="Open Sans Light"/>
                <a:sym typeface="Open Sans Light"/>
              </a:rPr>
              <a:t>The dataset contains FitBit data submitted by 30 users on the Fitabase platform</a:t>
            </a:r>
            <a:endParaRPr sz="3000">
              <a:solidFill>
                <a:srgbClr val="666666"/>
              </a:solidFill>
            </a:endParaRPr>
          </a:p>
        </p:txBody>
      </p:sp>
      <p:sp>
        <p:nvSpPr>
          <p:cNvPr id="68" name="Google Shape;68;g13bcf97a713_0_4"/>
          <p:cNvSpPr/>
          <p:nvPr/>
        </p:nvSpPr>
        <p:spPr>
          <a:xfrm>
            <a:off x="1244876" y="10537538"/>
            <a:ext cx="1616700" cy="1105500"/>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500">
              <a:solidFill>
                <a:schemeClr val="lt1"/>
              </a:solidFill>
              <a:latin typeface="Calibri"/>
              <a:ea typeface="Calibri"/>
              <a:cs typeface="Calibri"/>
              <a:sym typeface="Calibri"/>
            </a:endParaRPr>
          </a:p>
        </p:txBody>
      </p:sp>
      <p:sp>
        <p:nvSpPr>
          <p:cNvPr id="69" name="Google Shape;69;g13bcf97a713_0_4"/>
          <p:cNvSpPr txBox="1"/>
          <p:nvPr/>
        </p:nvSpPr>
        <p:spPr>
          <a:xfrm>
            <a:off x="4011531" y="10182725"/>
            <a:ext cx="2673300" cy="585000"/>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Files</a:t>
            </a:r>
            <a:endParaRPr/>
          </a:p>
        </p:txBody>
      </p:sp>
      <p:sp>
        <p:nvSpPr>
          <p:cNvPr id="70" name="Google Shape;70;g13bcf97a713_0_4"/>
          <p:cNvSpPr txBox="1"/>
          <p:nvPr/>
        </p:nvSpPr>
        <p:spPr>
          <a:xfrm>
            <a:off x="4011525" y="10843450"/>
            <a:ext cx="9381600" cy="1357500"/>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3000">
                <a:solidFill>
                  <a:srgbClr val="666666"/>
                </a:solidFill>
                <a:latin typeface="Open Sans Light"/>
                <a:ea typeface="Open Sans Light"/>
                <a:cs typeface="Open Sans Light"/>
                <a:sym typeface="Open Sans Light"/>
              </a:rPr>
              <a:t>The dataset contains 18 csv files ranging from 18 KiB to 90 MiB</a:t>
            </a:r>
            <a:endParaRPr sz="3000">
              <a:solidFill>
                <a:srgbClr val="666666"/>
              </a:solidFill>
            </a:endParaRPr>
          </a:p>
        </p:txBody>
      </p:sp>
      <p:pic>
        <p:nvPicPr>
          <p:cNvPr id="71" name="Google Shape;71;g13bcf97a713_0_4"/>
          <p:cNvPicPr preferRelativeResize="0"/>
          <p:nvPr/>
        </p:nvPicPr>
        <p:blipFill>
          <a:blip r:embed="rId4">
            <a:alphaModFix/>
          </a:blip>
          <a:stretch>
            <a:fillRect/>
          </a:stretch>
        </p:blipFill>
        <p:spPr>
          <a:xfrm>
            <a:off x="15983753" y="3770050"/>
            <a:ext cx="4827270" cy="1853565"/>
          </a:xfrm>
          <a:prstGeom prst="rect">
            <a:avLst/>
          </a:prstGeom>
          <a:noFill/>
          <a:ln>
            <a:noFill/>
          </a:ln>
        </p:spPr>
      </p:pic>
      <p:pic>
        <p:nvPicPr>
          <p:cNvPr id="72" name="Google Shape;72;g13bcf97a713_0_4"/>
          <p:cNvPicPr preferRelativeResize="0"/>
          <p:nvPr/>
        </p:nvPicPr>
        <p:blipFill>
          <a:blip r:embed="rId5">
            <a:alphaModFix/>
          </a:blip>
          <a:stretch>
            <a:fillRect/>
          </a:stretch>
        </p:blipFill>
        <p:spPr>
          <a:xfrm>
            <a:off x="17004528" y="8062975"/>
            <a:ext cx="5067300" cy="1773555"/>
          </a:xfrm>
          <a:prstGeom prst="rect">
            <a:avLst/>
          </a:prstGeom>
          <a:noFill/>
          <a:ln>
            <a:noFill/>
          </a:ln>
        </p:spPr>
      </p:pic>
      <p:sp>
        <p:nvSpPr>
          <p:cNvPr id="73" name="Google Shape;73;g13bcf97a713_0_4"/>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GREG</a:t>
            </a:r>
            <a:endParaRPr b="1"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25"/>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922" name="Google Shape;922;p25"/>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923" name="Google Shape;923;p25"/>
          <p:cNvGraphicFramePr/>
          <p:nvPr/>
        </p:nvGraphicFramePr>
        <p:xfrm>
          <a:off x="1538019" y="3637092"/>
          <a:ext cx="11881419" cy="9316908"/>
        </p:xfrm>
        <a:graphic>
          <a:graphicData uri="http://schemas.openxmlformats.org/drawingml/2006/chart">
            <c:chart r:id="rId3"/>
          </a:graphicData>
        </a:graphic>
      </p:graphicFrame>
      <p:sp>
        <p:nvSpPr>
          <p:cNvPr id="924" name="Google Shape;924;p25"/>
          <p:cNvSpPr txBox="1"/>
          <p:nvPr/>
        </p:nvSpPr>
        <p:spPr>
          <a:xfrm>
            <a:off x="6118160" y="2977360"/>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925" name="Google Shape;925;p25"/>
          <p:cNvSpPr txBox="1"/>
          <p:nvPr/>
        </p:nvSpPr>
        <p:spPr>
          <a:xfrm>
            <a:off x="14846377" y="3216143"/>
            <a:ext cx="7993254"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926" name="Google Shape;926;p25"/>
          <p:cNvSpPr/>
          <p:nvPr/>
        </p:nvSpPr>
        <p:spPr>
          <a:xfrm>
            <a:off x="14846377" y="5666014"/>
            <a:ext cx="2136775" cy="1388058"/>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27" name="Google Shape;927;p25"/>
          <p:cNvSpPr/>
          <p:nvPr/>
        </p:nvSpPr>
        <p:spPr>
          <a:xfrm>
            <a:off x="14846377" y="8316417"/>
            <a:ext cx="2136775" cy="1388058"/>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28" name="Google Shape;928;p25"/>
          <p:cNvSpPr/>
          <p:nvPr/>
        </p:nvSpPr>
        <p:spPr>
          <a:xfrm>
            <a:off x="14846377" y="10966820"/>
            <a:ext cx="2136775" cy="1388058"/>
          </a:xfrm>
          <a:prstGeom prst="homePlat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29" name="Google Shape;929;p25"/>
          <p:cNvSpPr/>
          <p:nvPr/>
        </p:nvSpPr>
        <p:spPr>
          <a:xfrm>
            <a:off x="15344935" y="6031695"/>
            <a:ext cx="656696" cy="656696"/>
          </a:xfrm>
          <a:custGeom>
            <a:rect b="b" l="l" r="r" t="t"/>
            <a:pathLst>
              <a:path extrusionOk="0" h="21600" w="2160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30" name="Google Shape;930;p25"/>
          <p:cNvSpPr/>
          <p:nvPr/>
        </p:nvSpPr>
        <p:spPr>
          <a:xfrm>
            <a:off x="15344935" y="8771647"/>
            <a:ext cx="656696" cy="477598"/>
          </a:xfrm>
          <a:custGeom>
            <a:rect b="b" l="l" r="r" t="t"/>
            <a:pathLst>
              <a:path extrusionOk="0" h="21600" w="2160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31" name="Google Shape;931;p25"/>
          <p:cNvSpPr/>
          <p:nvPr/>
        </p:nvSpPr>
        <p:spPr>
          <a:xfrm>
            <a:off x="15344935" y="11332501"/>
            <a:ext cx="656696" cy="656696"/>
          </a:xfrm>
          <a:custGeom>
            <a:rect b="b" l="l" r="r" t="t"/>
            <a:pathLst>
              <a:path extrusionOk="0" h="21600" w="2160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32" name="Google Shape;932;p25"/>
          <p:cNvSpPr txBox="1"/>
          <p:nvPr/>
        </p:nvSpPr>
        <p:spPr>
          <a:xfrm>
            <a:off x="17524106" y="5458970"/>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933" name="Google Shape;933;p25"/>
          <p:cNvSpPr txBox="1"/>
          <p:nvPr/>
        </p:nvSpPr>
        <p:spPr>
          <a:xfrm>
            <a:off x="17524106" y="6119713"/>
            <a:ext cx="531552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34" name="Google Shape;934;p25"/>
          <p:cNvSpPr txBox="1"/>
          <p:nvPr/>
        </p:nvSpPr>
        <p:spPr>
          <a:xfrm>
            <a:off x="17524106" y="8109373"/>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935" name="Google Shape;935;p25"/>
          <p:cNvSpPr txBox="1"/>
          <p:nvPr/>
        </p:nvSpPr>
        <p:spPr>
          <a:xfrm>
            <a:off x="17524106" y="8770116"/>
            <a:ext cx="531552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36" name="Google Shape;936;p25"/>
          <p:cNvSpPr txBox="1"/>
          <p:nvPr/>
        </p:nvSpPr>
        <p:spPr>
          <a:xfrm>
            <a:off x="17524106" y="10759776"/>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937" name="Google Shape;937;p25"/>
          <p:cNvSpPr txBox="1"/>
          <p:nvPr/>
        </p:nvSpPr>
        <p:spPr>
          <a:xfrm>
            <a:off x="17524106" y="11420519"/>
            <a:ext cx="531552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38" name="Google Shape;938;p25"/>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26"/>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944" name="Google Shape;944;p26"/>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945" name="Google Shape;945;p26"/>
          <p:cNvGraphicFramePr/>
          <p:nvPr/>
        </p:nvGraphicFramePr>
        <p:xfrm>
          <a:off x="1520825" y="3223553"/>
          <a:ext cx="21336000" cy="5110195"/>
        </p:xfrm>
        <a:graphic>
          <a:graphicData uri="http://schemas.openxmlformats.org/drawingml/2006/chart">
            <c:chart r:id="rId3"/>
          </a:graphicData>
        </a:graphic>
      </p:graphicFrame>
      <p:sp>
        <p:nvSpPr>
          <p:cNvPr id="946" name="Google Shape;946;p26"/>
          <p:cNvSpPr txBox="1"/>
          <p:nvPr/>
        </p:nvSpPr>
        <p:spPr>
          <a:xfrm>
            <a:off x="10482268" y="2441251"/>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947" name="Google Shape;947;p26"/>
          <p:cNvSpPr/>
          <p:nvPr/>
        </p:nvSpPr>
        <p:spPr>
          <a:xfrm>
            <a:off x="3288784" y="8949617"/>
            <a:ext cx="1917532" cy="1373896"/>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48" name="Google Shape;948;p26"/>
          <p:cNvSpPr/>
          <p:nvPr/>
        </p:nvSpPr>
        <p:spPr>
          <a:xfrm>
            <a:off x="13956784" y="8949617"/>
            <a:ext cx="1917532" cy="1373896"/>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49" name="Google Shape;949;p26"/>
          <p:cNvSpPr txBox="1"/>
          <p:nvPr/>
        </p:nvSpPr>
        <p:spPr>
          <a:xfrm>
            <a:off x="5595699" y="8735491"/>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950" name="Google Shape;950;p26"/>
          <p:cNvSpPr txBox="1"/>
          <p:nvPr/>
        </p:nvSpPr>
        <p:spPr>
          <a:xfrm>
            <a:off x="5595699" y="9396234"/>
            <a:ext cx="4825167"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51" name="Google Shape;951;p26"/>
          <p:cNvSpPr/>
          <p:nvPr/>
        </p:nvSpPr>
        <p:spPr>
          <a:xfrm>
            <a:off x="3717256" y="9365088"/>
            <a:ext cx="746560" cy="542954"/>
          </a:xfrm>
          <a:custGeom>
            <a:rect b="b" l="l" r="r" t="t"/>
            <a:pathLst>
              <a:path extrusionOk="0" h="21600" w="2160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52" name="Google Shape;952;p26"/>
          <p:cNvSpPr txBox="1"/>
          <p:nvPr/>
        </p:nvSpPr>
        <p:spPr>
          <a:xfrm>
            <a:off x="16263699" y="8735492"/>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953" name="Google Shape;953;p26"/>
          <p:cNvSpPr txBox="1"/>
          <p:nvPr/>
        </p:nvSpPr>
        <p:spPr>
          <a:xfrm>
            <a:off x="16263699" y="9396235"/>
            <a:ext cx="4825167"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54" name="Google Shape;954;p26"/>
          <p:cNvSpPr/>
          <p:nvPr/>
        </p:nvSpPr>
        <p:spPr>
          <a:xfrm>
            <a:off x="14419278" y="9263369"/>
            <a:ext cx="678516" cy="746394"/>
          </a:xfrm>
          <a:custGeom>
            <a:rect b="b" l="l" r="r" t="t"/>
            <a:pathLst>
              <a:path extrusionOk="0" h="21600" w="2160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grpSp>
        <p:nvGrpSpPr>
          <p:cNvPr id="955" name="Google Shape;955;p26"/>
          <p:cNvGrpSpPr/>
          <p:nvPr/>
        </p:nvGrpSpPr>
        <p:grpSpPr>
          <a:xfrm>
            <a:off x="3288784" y="11151918"/>
            <a:ext cx="17800082" cy="1802082"/>
            <a:chOff x="2555615" y="10457856"/>
            <a:chExt cx="17800082" cy="1802082"/>
          </a:xfrm>
        </p:grpSpPr>
        <p:sp>
          <p:nvSpPr>
            <p:cNvPr id="956" name="Google Shape;956;p26"/>
            <p:cNvSpPr/>
            <p:nvPr/>
          </p:nvSpPr>
          <p:spPr>
            <a:xfrm>
              <a:off x="2555615" y="10671982"/>
              <a:ext cx="1917532" cy="1373896"/>
            </a:xfrm>
            <a:prstGeom prst="homePlat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57" name="Google Shape;957;p26"/>
            <p:cNvSpPr/>
            <p:nvPr/>
          </p:nvSpPr>
          <p:spPr>
            <a:xfrm>
              <a:off x="13223615" y="10671982"/>
              <a:ext cx="1917532" cy="1373896"/>
            </a:xfrm>
            <a:prstGeom prst="homePlat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58" name="Google Shape;958;p26"/>
            <p:cNvSpPr txBox="1"/>
            <p:nvPr/>
          </p:nvSpPr>
          <p:spPr>
            <a:xfrm>
              <a:off x="4862530" y="10457856"/>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959" name="Google Shape;959;p26"/>
            <p:cNvSpPr txBox="1"/>
            <p:nvPr/>
          </p:nvSpPr>
          <p:spPr>
            <a:xfrm>
              <a:off x="4862530" y="11118599"/>
              <a:ext cx="4825167"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960" name="Google Shape;960;p26"/>
            <p:cNvSpPr txBox="1"/>
            <p:nvPr/>
          </p:nvSpPr>
          <p:spPr>
            <a:xfrm>
              <a:off x="15530530" y="10457857"/>
              <a:ext cx="1694695"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04</a:t>
              </a:r>
              <a:endParaRPr/>
            </a:p>
          </p:txBody>
        </p:sp>
        <p:sp>
          <p:nvSpPr>
            <p:cNvPr id="961" name="Google Shape;961;p26"/>
            <p:cNvSpPr txBox="1"/>
            <p:nvPr/>
          </p:nvSpPr>
          <p:spPr>
            <a:xfrm>
              <a:off x="15530530" y="11118600"/>
              <a:ext cx="4825167"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grpSp>
      <p:sp>
        <p:nvSpPr>
          <p:cNvPr id="962" name="Google Shape;962;p26"/>
          <p:cNvSpPr/>
          <p:nvPr/>
        </p:nvSpPr>
        <p:spPr>
          <a:xfrm>
            <a:off x="14385256" y="11787678"/>
            <a:ext cx="746560" cy="576888"/>
          </a:xfrm>
          <a:custGeom>
            <a:rect b="b" l="l" r="r" t="t"/>
            <a:pathLst>
              <a:path extrusionOk="0" h="21600" w="2160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63" name="Google Shape;963;p26"/>
          <p:cNvSpPr/>
          <p:nvPr/>
        </p:nvSpPr>
        <p:spPr>
          <a:xfrm>
            <a:off x="3717256" y="11736692"/>
            <a:ext cx="746560" cy="678860"/>
          </a:xfrm>
          <a:custGeom>
            <a:rect b="b" l="l" r="r" t="t"/>
            <a:pathLst>
              <a:path extrusionOk="0" h="21600" w="2160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64" name="Google Shape;964;p26"/>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27"/>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970" name="Google Shape;970;p27"/>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971" name="Google Shape;971;p27"/>
          <p:cNvGraphicFramePr/>
          <p:nvPr/>
        </p:nvGraphicFramePr>
        <p:xfrm>
          <a:off x="13913708" y="3445976"/>
          <a:ext cx="8943116" cy="9508024"/>
        </p:xfrm>
        <a:graphic>
          <a:graphicData uri="http://schemas.openxmlformats.org/drawingml/2006/chart">
            <c:chart r:id="rId3"/>
          </a:graphicData>
        </a:graphic>
      </p:graphicFrame>
      <p:sp>
        <p:nvSpPr>
          <p:cNvPr id="972" name="Google Shape;972;p27"/>
          <p:cNvSpPr txBox="1"/>
          <p:nvPr/>
        </p:nvSpPr>
        <p:spPr>
          <a:xfrm>
            <a:off x="16678708" y="2441251"/>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973" name="Google Shape;973;p27"/>
          <p:cNvSpPr/>
          <p:nvPr/>
        </p:nvSpPr>
        <p:spPr>
          <a:xfrm>
            <a:off x="1520825" y="3793403"/>
            <a:ext cx="1580104" cy="15801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74" name="Google Shape;974;p27"/>
          <p:cNvSpPr/>
          <p:nvPr/>
        </p:nvSpPr>
        <p:spPr>
          <a:xfrm>
            <a:off x="1937597" y="4311978"/>
            <a:ext cx="746560" cy="542954"/>
          </a:xfrm>
          <a:custGeom>
            <a:rect b="b" l="l" r="r" t="t"/>
            <a:pathLst>
              <a:path extrusionOk="0" h="21600" w="2160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75" name="Google Shape;975;p27"/>
          <p:cNvSpPr/>
          <p:nvPr/>
        </p:nvSpPr>
        <p:spPr>
          <a:xfrm>
            <a:off x="1520825" y="7334917"/>
            <a:ext cx="1580104" cy="15801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76" name="Google Shape;976;p27"/>
          <p:cNvSpPr/>
          <p:nvPr/>
        </p:nvSpPr>
        <p:spPr>
          <a:xfrm>
            <a:off x="1971619" y="7751772"/>
            <a:ext cx="678516" cy="746394"/>
          </a:xfrm>
          <a:custGeom>
            <a:rect b="b" l="l" r="r" t="t"/>
            <a:pathLst>
              <a:path extrusionOk="0" h="21600" w="2160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77" name="Google Shape;977;p27"/>
          <p:cNvSpPr/>
          <p:nvPr/>
        </p:nvSpPr>
        <p:spPr>
          <a:xfrm>
            <a:off x="1520825" y="10876431"/>
            <a:ext cx="1580104" cy="15801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78" name="Google Shape;978;p27"/>
          <p:cNvSpPr/>
          <p:nvPr/>
        </p:nvSpPr>
        <p:spPr>
          <a:xfrm>
            <a:off x="1937597" y="11327054"/>
            <a:ext cx="746560" cy="678858"/>
          </a:xfrm>
          <a:custGeom>
            <a:rect b="b" l="l" r="r" t="t"/>
            <a:pathLst>
              <a:path extrusionOk="0" h="21600" w="2160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79" name="Google Shape;979;p27"/>
          <p:cNvSpPr txBox="1"/>
          <p:nvPr/>
        </p:nvSpPr>
        <p:spPr>
          <a:xfrm>
            <a:off x="3422491" y="3696804"/>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980" name="Google Shape;980;p27"/>
          <p:cNvSpPr txBox="1"/>
          <p:nvPr/>
        </p:nvSpPr>
        <p:spPr>
          <a:xfrm>
            <a:off x="3422493" y="4357547"/>
            <a:ext cx="3101876"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a:t>
            </a:r>
            <a:endParaRPr/>
          </a:p>
        </p:txBody>
      </p:sp>
      <p:sp>
        <p:nvSpPr>
          <p:cNvPr id="981" name="Google Shape;981;p27"/>
          <p:cNvSpPr txBox="1"/>
          <p:nvPr/>
        </p:nvSpPr>
        <p:spPr>
          <a:xfrm>
            <a:off x="9502015" y="3696804"/>
            <a:ext cx="1694695"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04</a:t>
            </a:r>
            <a:endParaRPr/>
          </a:p>
        </p:txBody>
      </p:sp>
      <p:sp>
        <p:nvSpPr>
          <p:cNvPr id="982" name="Google Shape;982;p27"/>
          <p:cNvSpPr txBox="1"/>
          <p:nvPr/>
        </p:nvSpPr>
        <p:spPr>
          <a:xfrm>
            <a:off x="9502017" y="4357547"/>
            <a:ext cx="3101876"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a:t>
            </a:r>
            <a:endParaRPr/>
          </a:p>
        </p:txBody>
      </p:sp>
      <p:sp>
        <p:nvSpPr>
          <p:cNvPr id="983" name="Google Shape;983;p27"/>
          <p:cNvSpPr txBox="1"/>
          <p:nvPr/>
        </p:nvSpPr>
        <p:spPr>
          <a:xfrm>
            <a:off x="3422491" y="7223928"/>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984" name="Google Shape;984;p27"/>
          <p:cNvSpPr txBox="1"/>
          <p:nvPr/>
        </p:nvSpPr>
        <p:spPr>
          <a:xfrm>
            <a:off x="3422493" y="7884671"/>
            <a:ext cx="3101876"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a:t>
            </a:r>
            <a:endParaRPr/>
          </a:p>
        </p:txBody>
      </p:sp>
      <p:sp>
        <p:nvSpPr>
          <p:cNvPr id="985" name="Google Shape;985;p27"/>
          <p:cNvSpPr txBox="1"/>
          <p:nvPr/>
        </p:nvSpPr>
        <p:spPr>
          <a:xfrm>
            <a:off x="9502015" y="7223928"/>
            <a:ext cx="1688283"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05</a:t>
            </a:r>
            <a:endParaRPr/>
          </a:p>
        </p:txBody>
      </p:sp>
      <p:sp>
        <p:nvSpPr>
          <p:cNvPr id="986" name="Google Shape;986;p27"/>
          <p:cNvSpPr txBox="1"/>
          <p:nvPr/>
        </p:nvSpPr>
        <p:spPr>
          <a:xfrm>
            <a:off x="9502017" y="7884671"/>
            <a:ext cx="3101876"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a:t>
            </a:r>
            <a:endParaRPr/>
          </a:p>
        </p:txBody>
      </p:sp>
      <p:sp>
        <p:nvSpPr>
          <p:cNvPr id="987" name="Google Shape;987;p27"/>
          <p:cNvSpPr txBox="1"/>
          <p:nvPr/>
        </p:nvSpPr>
        <p:spPr>
          <a:xfrm>
            <a:off x="3422491" y="10765442"/>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988" name="Google Shape;988;p27"/>
          <p:cNvSpPr txBox="1"/>
          <p:nvPr/>
        </p:nvSpPr>
        <p:spPr>
          <a:xfrm>
            <a:off x="3422493" y="11426185"/>
            <a:ext cx="3101876"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a:t>
            </a:r>
            <a:endParaRPr/>
          </a:p>
        </p:txBody>
      </p:sp>
      <p:sp>
        <p:nvSpPr>
          <p:cNvPr id="989" name="Google Shape;989;p27"/>
          <p:cNvSpPr txBox="1"/>
          <p:nvPr/>
        </p:nvSpPr>
        <p:spPr>
          <a:xfrm>
            <a:off x="9502015" y="10765442"/>
            <a:ext cx="1686680"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06</a:t>
            </a:r>
            <a:endParaRPr/>
          </a:p>
        </p:txBody>
      </p:sp>
      <p:sp>
        <p:nvSpPr>
          <p:cNvPr id="990" name="Google Shape;990;p27"/>
          <p:cNvSpPr txBox="1"/>
          <p:nvPr/>
        </p:nvSpPr>
        <p:spPr>
          <a:xfrm>
            <a:off x="9502017" y="11426185"/>
            <a:ext cx="3101876"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a:t>
            </a:r>
            <a:endParaRPr/>
          </a:p>
        </p:txBody>
      </p:sp>
      <p:sp>
        <p:nvSpPr>
          <p:cNvPr id="991" name="Google Shape;991;p27"/>
          <p:cNvSpPr/>
          <p:nvPr/>
        </p:nvSpPr>
        <p:spPr>
          <a:xfrm>
            <a:off x="7600349" y="3793403"/>
            <a:ext cx="1580104" cy="158010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92" name="Google Shape;992;p27"/>
          <p:cNvSpPr/>
          <p:nvPr/>
        </p:nvSpPr>
        <p:spPr>
          <a:xfrm>
            <a:off x="7600349" y="7334917"/>
            <a:ext cx="1580104" cy="1580104"/>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93" name="Google Shape;993;p27"/>
          <p:cNvSpPr/>
          <p:nvPr/>
        </p:nvSpPr>
        <p:spPr>
          <a:xfrm>
            <a:off x="7600349" y="10876431"/>
            <a:ext cx="1580104" cy="1580104"/>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94" name="Google Shape;994;p27"/>
          <p:cNvSpPr/>
          <p:nvPr/>
        </p:nvSpPr>
        <p:spPr>
          <a:xfrm>
            <a:off x="8017122" y="4210176"/>
            <a:ext cx="746560" cy="746558"/>
          </a:xfrm>
          <a:custGeom>
            <a:rect b="b" l="l" r="r" t="t"/>
            <a:pathLst>
              <a:path extrusionOk="0" h="21600" w="2160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95" name="Google Shape;995;p27"/>
          <p:cNvSpPr/>
          <p:nvPr/>
        </p:nvSpPr>
        <p:spPr>
          <a:xfrm>
            <a:off x="8017122" y="11293203"/>
            <a:ext cx="746560" cy="746560"/>
          </a:xfrm>
          <a:custGeom>
            <a:rect b="b" l="l" r="r" t="t"/>
            <a:pathLst>
              <a:path extrusionOk="0" h="21600" w="2160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96" name="Google Shape;996;p27"/>
          <p:cNvSpPr/>
          <p:nvPr/>
        </p:nvSpPr>
        <p:spPr>
          <a:xfrm>
            <a:off x="8017122" y="7836525"/>
            <a:ext cx="746560" cy="576888"/>
          </a:xfrm>
          <a:custGeom>
            <a:rect b="b" l="l" r="r" t="t"/>
            <a:pathLst>
              <a:path extrusionOk="0" h="21600" w="2160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997" name="Google Shape;997;p27"/>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28"/>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1003" name="Google Shape;1003;p28"/>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1004" name="Google Shape;1004;p28"/>
          <p:cNvGraphicFramePr/>
          <p:nvPr/>
        </p:nvGraphicFramePr>
        <p:xfrm>
          <a:off x="1520825" y="5780314"/>
          <a:ext cx="21336000" cy="7018393"/>
        </p:xfrm>
        <a:graphic>
          <a:graphicData uri="http://schemas.openxmlformats.org/drawingml/2006/chart">
            <c:chart r:id="rId3"/>
          </a:graphicData>
        </a:graphic>
      </p:graphicFrame>
      <p:sp>
        <p:nvSpPr>
          <p:cNvPr id="1005" name="Google Shape;1005;p28"/>
          <p:cNvSpPr/>
          <p:nvPr/>
        </p:nvSpPr>
        <p:spPr>
          <a:xfrm>
            <a:off x="21391428" y="10324057"/>
            <a:ext cx="558655" cy="558655"/>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06" name="Google Shape;1006;p28"/>
          <p:cNvSpPr/>
          <p:nvPr/>
        </p:nvSpPr>
        <p:spPr>
          <a:xfrm>
            <a:off x="17336263" y="9594427"/>
            <a:ext cx="558655" cy="558655"/>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07" name="Google Shape;1007;p28"/>
          <p:cNvSpPr/>
          <p:nvPr/>
        </p:nvSpPr>
        <p:spPr>
          <a:xfrm>
            <a:off x="9186175" y="8401732"/>
            <a:ext cx="558655" cy="558655"/>
          </a:xfrm>
          <a:custGeom>
            <a:rect b="b" l="l" r="r" t="t"/>
            <a:pathLst>
              <a:path extrusionOk="0" h="21600" w="2160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08" name="Google Shape;1008;p28"/>
          <p:cNvSpPr/>
          <p:nvPr/>
        </p:nvSpPr>
        <p:spPr>
          <a:xfrm>
            <a:off x="13241207" y="10429189"/>
            <a:ext cx="558920" cy="558905"/>
          </a:xfrm>
          <a:custGeom>
            <a:rect b="b" l="l" r="r" t="t"/>
            <a:pathLst>
              <a:path extrusionOk="0" h="21410" w="2141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09" name="Google Shape;1009;p28"/>
          <p:cNvSpPr/>
          <p:nvPr/>
        </p:nvSpPr>
        <p:spPr>
          <a:xfrm>
            <a:off x="5106907" y="6125169"/>
            <a:ext cx="558655" cy="507994"/>
          </a:xfrm>
          <a:custGeom>
            <a:rect b="b" l="l" r="r" t="t"/>
            <a:pathLst>
              <a:path extrusionOk="0" h="21600" w="2160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10" name="Google Shape;1010;p28"/>
          <p:cNvSpPr txBox="1"/>
          <p:nvPr/>
        </p:nvSpPr>
        <p:spPr>
          <a:xfrm>
            <a:off x="2534069" y="3062698"/>
            <a:ext cx="157286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accent1"/>
                </a:solidFill>
                <a:latin typeface="Poppins SemiBold"/>
                <a:ea typeface="Poppins SemiBold"/>
                <a:cs typeface="Poppins SemiBold"/>
                <a:sym typeface="Poppins SemiBold"/>
              </a:rPr>
              <a:t>Title 01</a:t>
            </a:r>
            <a:endParaRPr/>
          </a:p>
        </p:txBody>
      </p:sp>
      <p:sp>
        <p:nvSpPr>
          <p:cNvPr id="1011" name="Google Shape;1011;p28"/>
          <p:cNvSpPr txBox="1"/>
          <p:nvPr/>
        </p:nvSpPr>
        <p:spPr>
          <a:xfrm>
            <a:off x="1520825" y="3723441"/>
            <a:ext cx="359935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12" name="Google Shape;1012;p28"/>
          <p:cNvSpPr txBox="1"/>
          <p:nvPr/>
        </p:nvSpPr>
        <p:spPr>
          <a:xfrm>
            <a:off x="6924948" y="3062698"/>
            <a:ext cx="1659430"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accent2"/>
                </a:solidFill>
                <a:latin typeface="Poppins SemiBold"/>
                <a:ea typeface="Poppins SemiBold"/>
                <a:cs typeface="Poppins SemiBold"/>
                <a:sym typeface="Poppins SemiBold"/>
              </a:rPr>
              <a:t>Title 02</a:t>
            </a:r>
            <a:endParaRPr/>
          </a:p>
        </p:txBody>
      </p:sp>
      <p:sp>
        <p:nvSpPr>
          <p:cNvPr id="1013" name="Google Shape;1013;p28"/>
          <p:cNvSpPr txBox="1"/>
          <p:nvPr/>
        </p:nvSpPr>
        <p:spPr>
          <a:xfrm>
            <a:off x="5954985" y="3723441"/>
            <a:ext cx="359935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14" name="Google Shape;1014;p28"/>
          <p:cNvSpPr txBox="1"/>
          <p:nvPr/>
        </p:nvSpPr>
        <p:spPr>
          <a:xfrm>
            <a:off x="11354299" y="3062698"/>
            <a:ext cx="166904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accent3"/>
                </a:solidFill>
                <a:latin typeface="Poppins SemiBold"/>
                <a:ea typeface="Poppins SemiBold"/>
                <a:cs typeface="Poppins SemiBold"/>
                <a:sym typeface="Poppins SemiBold"/>
              </a:rPr>
              <a:t>Title 03</a:t>
            </a:r>
            <a:endParaRPr/>
          </a:p>
        </p:txBody>
      </p:sp>
      <p:sp>
        <p:nvSpPr>
          <p:cNvPr id="1015" name="Google Shape;1015;p28"/>
          <p:cNvSpPr txBox="1"/>
          <p:nvPr/>
        </p:nvSpPr>
        <p:spPr>
          <a:xfrm>
            <a:off x="10389145" y="3723441"/>
            <a:ext cx="359935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16" name="Google Shape;1016;p28"/>
          <p:cNvSpPr txBox="1"/>
          <p:nvPr/>
        </p:nvSpPr>
        <p:spPr>
          <a:xfrm>
            <a:off x="20213003" y="3062698"/>
            <a:ext cx="1688283"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accent5"/>
                </a:solidFill>
                <a:latin typeface="Poppins SemiBold"/>
                <a:ea typeface="Poppins SemiBold"/>
                <a:cs typeface="Poppins SemiBold"/>
                <a:sym typeface="Poppins SemiBold"/>
              </a:rPr>
              <a:t>Title 05</a:t>
            </a:r>
            <a:endParaRPr/>
          </a:p>
        </p:txBody>
      </p:sp>
      <p:sp>
        <p:nvSpPr>
          <p:cNvPr id="1017" name="Google Shape;1017;p28"/>
          <p:cNvSpPr txBox="1"/>
          <p:nvPr/>
        </p:nvSpPr>
        <p:spPr>
          <a:xfrm>
            <a:off x="19257467" y="3723441"/>
            <a:ext cx="359935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18" name="Google Shape;1018;p28"/>
          <p:cNvSpPr txBox="1"/>
          <p:nvPr/>
        </p:nvSpPr>
        <p:spPr>
          <a:xfrm>
            <a:off x="15775635" y="3062698"/>
            <a:ext cx="169469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accent4"/>
                </a:solidFill>
                <a:latin typeface="Poppins SemiBold"/>
                <a:ea typeface="Poppins SemiBold"/>
                <a:cs typeface="Poppins SemiBold"/>
                <a:sym typeface="Poppins SemiBold"/>
              </a:rPr>
              <a:t>Title 04</a:t>
            </a:r>
            <a:endParaRPr/>
          </a:p>
        </p:txBody>
      </p:sp>
      <p:sp>
        <p:nvSpPr>
          <p:cNvPr id="1019" name="Google Shape;1019;p28"/>
          <p:cNvSpPr txBox="1"/>
          <p:nvPr/>
        </p:nvSpPr>
        <p:spPr>
          <a:xfrm>
            <a:off x="14823305" y="3723441"/>
            <a:ext cx="3599358" cy="1667123"/>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20" name="Google Shape;1020;p28"/>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29"/>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1026" name="Google Shape;1026;p29"/>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1027" name="Google Shape;1027;p29"/>
          <p:cNvGraphicFramePr/>
          <p:nvPr/>
        </p:nvGraphicFramePr>
        <p:xfrm>
          <a:off x="1520827" y="3174535"/>
          <a:ext cx="3998232" cy="3983695"/>
        </p:xfrm>
        <a:graphic>
          <a:graphicData uri="http://schemas.openxmlformats.org/drawingml/2006/chart">
            <c:chart r:id="rId3"/>
          </a:graphicData>
        </a:graphic>
      </p:graphicFrame>
      <p:graphicFrame>
        <p:nvGraphicFramePr>
          <p:cNvPr id="1028" name="Google Shape;1028;p29"/>
          <p:cNvGraphicFramePr/>
          <p:nvPr/>
        </p:nvGraphicFramePr>
        <p:xfrm>
          <a:off x="1520826" y="8362630"/>
          <a:ext cx="3998232" cy="3983695"/>
        </p:xfrm>
        <a:graphic>
          <a:graphicData uri="http://schemas.openxmlformats.org/drawingml/2006/chart">
            <c:chart r:id="rId4"/>
          </a:graphicData>
        </a:graphic>
      </p:graphicFrame>
      <p:sp>
        <p:nvSpPr>
          <p:cNvPr id="1029" name="Google Shape;1029;p29"/>
          <p:cNvSpPr txBox="1"/>
          <p:nvPr/>
        </p:nvSpPr>
        <p:spPr>
          <a:xfrm>
            <a:off x="5977609" y="4002449"/>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1030" name="Google Shape;1030;p29"/>
          <p:cNvSpPr txBox="1"/>
          <p:nvPr/>
        </p:nvSpPr>
        <p:spPr>
          <a:xfrm>
            <a:off x="5977610" y="4663192"/>
            <a:ext cx="5099526" cy="166712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1031" name="Google Shape;1031;p29"/>
          <p:cNvSpPr txBox="1"/>
          <p:nvPr/>
        </p:nvSpPr>
        <p:spPr>
          <a:xfrm>
            <a:off x="5977609" y="9190544"/>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1032" name="Google Shape;1032;p29"/>
          <p:cNvSpPr txBox="1"/>
          <p:nvPr/>
        </p:nvSpPr>
        <p:spPr>
          <a:xfrm>
            <a:off x="5977610" y="9851287"/>
            <a:ext cx="5099526" cy="166712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1033" name="Google Shape;1033;p29"/>
          <p:cNvSpPr/>
          <p:nvPr/>
        </p:nvSpPr>
        <p:spPr>
          <a:xfrm>
            <a:off x="14150202" y="10015236"/>
            <a:ext cx="1243882" cy="678482"/>
          </a:xfrm>
          <a:custGeom>
            <a:rect b="b" l="l" r="r" t="t"/>
            <a:pathLst>
              <a:path extrusionOk="0" h="21600" w="21600">
                <a:moveTo>
                  <a:pt x="11502" y="11838"/>
                </a:moveTo>
                <a:cubicBezTo>
                  <a:pt x="11425" y="11731"/>
                  <a:pt x="11338" y="11646"/>
                  <a:pt x="11242" y="11581"/>
                </a:cubicBezTo>
                <a:cubicBezTo>
                  <a:pt x="11144" y="11515"/>
                  <a:pt x="11102" y="11458"/>
                  <a:pt x="11001" y="11410"/>
                </a:cubicBezTo>
                <a:lnTo>
                  <a:pt x="11001" y="14261"/>
                </a:lnTo>
                <a:cubicBezTo>
                  <a:pt x="11238" y="14227"/>
                  <a:pt x="11377" y="14100"/>
                  <a:pt x="11528" y="13875"/>
                </a:cubicBezTo>
                <a:cubicBezTo>
                  <a:pt x="11680" y="13651"/>
                  <a:pt x="11756" y="13293"/>
                  <a:pt x="11756" y="12804"/>
                </a:cubicBezTo>
                <a:cubicBezTo>
                  <a:pt x="11756" y="12576"/>
                  <a:pt x="11733" y="12384"/>
                  <a:pt x="11686" y="12229"/>
                </a:cubicBezTo>
                <a:cubicBezTo>
                  <a:pt x="11640" y="12074"/>
                  <a:pt x="11579" y="11944"/>
                  <a:pt x="11502" y="11838"/>
                </a:cubicBezTo>
                <a:moveTo>
                  <a:pt x="17182" y="16200"/>
                </a:moveTo>
                <a:lnTo>
                  <a:pt x="16200" y="16200"/>
                </a:lnTo>
                <a:cubicBezTo>
                  <a:pt x="15929" y="16200"/>
                  <a:pt x="15709" y="16602"/>
                  <a:pt x="15709" y="17100"/>
                </a:cubicBezTo>
                <a:cubicBezTo>
                  <a:pt x="15709" y="17597"/>
                  <a:pt x="15929" y="18000"/>
                  <a:pt x="16200" y="18000"/>
                </a:cubicBezTo>
                <a:lnTo>
                  <a:pt x="17182" y="18000"/>
                </a:lnTo>
                <a:cubicBezTo>
                  <a:pt x="17453" y="18000"/>
                  <a:pt x="17673" y="17597"/>
                  <a:pt x="17673" y="17100"/>
                </a:cubicBezTo>
                <a:cubicBezTo>
                  <a:pt x="17673" y="16602"/>
                  <a:pt x="17453" y="16200"/>
                  <a:pt x="17182" y="16200"/>
                </a:cubicBezTo>
                <a:moveTo>
                  <a:pt x="9917" y="8509"/>
                </a:moveTo>
                <a:cubicBezTo>
                  <a:pt x="9917" y="8706"/>
                  <a:pt x="9938" y="8872"/>
                  <a:pt x="9982" y="9011"/>
                </a:cubicBezTo>
                <a:cubicBezTo>
                  <a:pt x="10026" y="9150"/>
                  <a:pt x="10082" y="9268"/>
                  <a:pt x="10150" y="9366"/>
                </a:cubicBezTo>
                <a:cubicBezTo>
                  <a:pt x="10219" y="9464"/>
                  <a:pt x="10298" y="9544"/>
                  <a:pt x="10388" y="9605"/>
                </a:cubicBezTo>
                <a:cubicBezTo>
                  <a:pt x="10478" y="9665"/>
                  <a:pt x="10513" y="9717"/>
                  <a:pt x="10605" y="9757"/>
                </a:cubicBezTo>
                <a:lnTo>
                  <a:pt x="10605" y="7311"/>
                </a:lnTo>
                <a:cubicBezTo>
                  <a:pt x="10368" y="7311"/>
                  <a:pt x="10241" y="7402"/>
                  <a:pt x="10111" y="7585"/>
                </a:cubicBezTo>
                <a:cubicBezTo>
                  <a:pt x="9981" y="7769"/>
                  <a:pt x="9917" y="8077"/>
                  <a:pt x="9917" y="8509"/>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8"/>
                  <a:pt x="18655" y="18900"/>
                </a:cubicBezTo>
                <a:cubicBezTo>
                  <a:pt x="18655" y="19217"/>
                  <a:pt x="18690" y="19517"/>
                  <a:pt x="18745" y="19800"/>
                </a:cubicBezTo>
                <a:lnTo>
                  <a:pt x="2855" y="19800"/>
                </a:lnTo>
                <a:cubicBezTo>
                  <a:pt x="2910" y="19517"/>
                  <a:pt x="2945" y="19217"/>
                  <a:pt x="2945" y="18900"/>
                </a:cubicBezTo>
                <a:cubicBezTo>
                  <a:pt x="2945" y="17408"/>
                  <a:pt x="2286" y="16200"/>
                  <a:pt x="1473" y="16200"/>
                </a:cubicBezTo>
                <a:cubicBezTo>
                  <a:pt x="1300" y="16200"/>
                  <a:pt x="1136" y="16265"/>
                  <a:pt x="982" y="16365"/>
                </a:cubicBezTo>
                <a:lnTo>
                  <a:pt x="982" y="5234"/>
                </a:lnTo>
                <a:cubicBezTo>
                  <a:pt x="1136" y="5335"/>
                  <a:pt x="1300" y="5400"/>
                  <a:pt x="1473" y="5400"/>
                </a:cubicBezTo>
                <a:cubicBezTo>
                  <a:pt x="2286" y="5400"/>
                  <a:pt x="2945" y="4191"/>
                  <a:pt x="2945" y="2700"/>
                </a:cubicBezTo>
                <a:cubicBezTo>
                  <a:pt x="2945" y="2382"/>
                  <a:pt x="2910" y="2083"/>
                  <a:pt x="2855" y="1800"/>
                </a:cubicBezTo>
                <a:lnTo>
                  <a:pt x="18745" y="1800"/>
                </a:lnTo>
                <a:cubicBezTo>
                  <a:pt x="18690" y="2083"/>
                  <a:pt x="18655" y="2382"/>
                  <a:pt x="18655" y="2700"/>
                </a:cubicBezTo>
                <a:cubicBezTo>
                  <a:pt x="18655" y="4191"/>
                  <a:pt x="19314" y="5400"/>
                  <a:pt x="20127" y="5400"/>
                </a:cubicBezTo>
                <a:cubicBezTo>
                  <a:pt x="20300" y="5400"/>
                  <a:pt x="20464" y="5335"/>
                  <a:pt x="20618" y="5234"/>
                </a:cubicBezTo>
                <a:cubicBezTo>
                  <a:pt x="20618" y="5234"/>
                  <a:pt x="20618" y="16365"/>
                  <a:pt x="20618" y="16365"/>
                </a:cubicBezTo>
                <a:close/>
                <a:moveTo>
                  <a:pt x="20127" y="19800"/>
                </a:moveTo>
                <a:cubicBezTo>
                  <a:pt x="19856" y="19800"/>
                  <a:pt x="19636" y="19397"/>
                  <a:pt x="19636" y="18900"/>
                </a:cubicBezTo>
                <a:cubicBezTo>
                  <a:pt x="19636" y="18403"/>
                  <a:pt x="19856" y="18000"/>
                  <a:pt x="20127" y="18000"/>
                </a:cubicBezTo>
                <a:cubicBezTo>
                  <a:pt x="20399" y="18000"/>
                  <a:pt x="20618" y="18403"/>
                  <a:pt x="20618" y="18900"/>
                </a:cubicBezTo>
                <a:cubicBezTo>
                  <a:pt x="20618" y="19397"/>
                  <a:pt x="20399" y="19800"/>
                  <a:pt x="20127" y="19800"/>
                </a:cubicBezTo>
                <a:moveTo>
                  <a:pt x="1473" y="19800"/>
                </a:moveTo>
                <a:cubicBezTo>
                  <a:pt x="1201" y="19800"/>
                  <a:pt x="982" y="19397"/>
                  <a:pt x="982" y="18900"/>
                </a:cubicBezTo>
                <a:cubicBezTo>
                  <a:pt x="982" y="18403"/>
                  <a:pt x="1201" y="18000"/>
                  <a:pt x="1473" y="18000"/>
                </a:cubicBezTo>
                <a:cubicBezTo>
                  <a:pt x="1744" y="18000"/>
                  <a:pt x="1964" y="18403"/>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40" y="0"/>
                  <a:pt x="0" y="806"/>
                  <a:pt x="0" y="1800"/>
                </a:cubicBezTo>
                <a:lnTo>
                  <a:pt x="0" y="19800"/>
                </a:lnTo>
                <a:cubicBezTo>
                  <a:pt x="0" y="20794"/>
                  <a:pt x="440" y="21600"/>
                  <a:pt x="982" y="21600"/>
                </a:cubicBezTo>
                <a:lnTo>
                  <a:pt x="20618" y="21600"/>
                </a:lnTo>
                <a:cubicBezTo>
                  <a:pt x="21160" y="21600"/>
                  <a:pt x="21600" y="20794"/>
                  <a:pt x="21600" y="19800"/>
                </a:cubicBezTo>
                <a:lnTo>
                  <a:pt x="21600" y="1800"/>
                </a:lnTo>
                <a:cubicBezTo>
                  <a:pt x="21600" y="806"/>
                  <a:pt x="21160" y="0"/>
                  <a:pt x="20618" y="0"/>
                </a:cubicBezTo>
                <a:moveTo>
                  <a:pt x="12385" y="13801"/>
                </a:moveTo>
                <a:cubicBezTo>
                  <a:pt x="12304" y="14141"/>
                  <a:pt x="12193" y="14422"/>
                  <a:pt x="12052" y="14646"/>
                </a:cubicBezTo>
                <a:cubicBezTo>
                  <a:pt x="11912" y="14871"/>
                  <a:pt x="11747" y="15042"/>
                  <a:pt x="11558" y="15160"/>
                </a:cubicBezTo>
                <a:cubicBezTo>
                  <a:pt x="11369" y="15278"/>
                  <a:pt x="11221" y="15345"/>
                  <a:pt x="11001" y="15362"/>
                </a:cubicBezTo>
                <a:lnTo>
                  <a:pt x="11001" y="16198"/>
                </a:lnTo>
                <a:lnTo>
                  <a:pt x="10605" y="16198"/>
                </a:lnTo>
                <a:lnTo>
                  <a:pt x="10605" y="15362"/>
                </a:lnTo>
                <a:cubicBezTo>
                  <a:pt x="10368" y="15353"/>
                  <a:pt x="10206" y="15284"/>
                  <a:pt x="10009" y="15154"/>
                </a:cubicBezTo>
                <a:cubicBezTo>
                  <a:pt x="9811" y="15023"/>
                  <a:pt x="9642" y="14837"/>
                  <a:pt x="9501" y="14596"/>
                </a:cubicBezTo>
                <a:cubicBezTo>
                  <a:pt x="9361" y="14356"/>
                  <a:pt x="9252" y="14061"/>
                  <a:pt x="9175" y="13710"/>
                </a:cubicBezTo>
                <a:cubicBezTo>
                  <a:pt x="9098" y="13359"/>
                  <a:pt x="9062" y="12956"/>
                  <a:pt x="9066" y="12498"/>
                </a:cubicBezTo>
                <a:lnTo>
                  <a:pt x="9818" y="12498"/>
                </a:lnTo>
                <a:cubicBezTo>
                  <a:pt x="9813" y="13036"/>
                  <a:pt x="9877" y="13461"/>
                  <a:pt x="10009" y="13770"/>
                </a:cubicBezTo>
                <a:cubicBezTo>
                  <a:pt x="10140" y="14081"/>
                  <a:pt x="10302" y="14244"/>
                  <a:pt x="10605" y="14261"/>
                </a:cubicBezTo>
                <a:lnTo>
                  <a:pt x="10605" y="11299"/>
                </a:lnTo>
                <a:cubicBezTo>
                  <a:pt x="10425" y="11209"/>
                  <a:pt x="10302" y="11101"/>
                  <a:pt x="10124" y="10974"/>
                </a:cubicBezTo>
                <a:cubicBezTo>
                  <a:pt x="9946" y="10849"/>
                  <a:pt x="9786" y="10686"/>
                  <a:pt x="9643" y="10485"/>
                </a:cubicBezTo>
                <a:cubicBezTo>
                  <a:pt x="9500" y="10285"/>
                  <a:pt x="9385" y="10035"/>
                  <a:pt x="9297" y="9733"/>
                </a:cubicBezTo>
                <a:cubicBezTo>
                  <a:pt x="9209" y="9431"/>
                  <a:pt x="9165" y="9056"/>
                  <a:pt x="9165" y="8607"/>
                </a:cubicBezTo>
                <a:cubicBezTo>
                  <a:pt x="9165" y="8216"/>
                  <a:pt x="9206" y="7871"/>
                  <a:pt x="9287" y="7574"/>
                </a:cubicBezTo>
                <a:cubicBezTo>
                  <a:pt x="9369" y="7276"/>
                  <a:pt x="9478" y="7026"/>
                  <a:pt x="9617" y="6827"/>
                </a:cubicBezTo>
                <a:cubicBezTo>
                  <a:pt x="9755" y="6627"/>
                  <a:pt x="9914" y="6474"/>
                  <a:pt x="10094" y="6368"/>
                </a:cubicBezTo>
                <a:cubicBezTo>
                  <a:pt x="10275" y="6262"/>
                  <a:pt x="10408" y="6209"/>
                  <a:pt x="10605" y="6209"/>
                </a:cubicBezTo>
                <a:lnTo>
                  <a:pt x="10605" y="5406"/>
                </a:lnTo>
                <a:lnTo>
                  <a:pt x="11001" y="5406"/>
                </a:lnTo>
                <a:lnTo>
                  <a:pt x="11001" y="6209"/>
                </a:lnTo>
                <a:cubicBezTo>
                  <a:pt x="11199" y="6209"/>
                  <a:pt x="11329" y="6257"/>
                  <a:pt x="11505" y="6356"/>
                </a:cubicBezTo>
                <a:cubicBezTo>
                  <a:pt x="11681" y="6454"/>
                  <a:pt x="11834" y="6601"/>
                  <a:pt x="11963" y="6796"/>
                </a:cubicBezTo>
                <a:cubicBezTo>
                  <a:pt x="12093" y="6992"/>
                  <a:pt x="12196" y="7241"/>
                  <a:pt x="12273" y="7543"/>
                </a:cubicBezTo>
                <a:cubicBezTo>
                  <a:pt x="12350" y="7845"/>
                  <a:pt x="12389" y="8195"/>
                  <a:pt x="12389" y="8594"/>
                </a:cubicBezTo>
                <a:lnTo>
                  <a:pt x="11637" y="8594"/>
                </a:lnTo>
                <a:cubicBezTo>
                  <a:pt x="11628" y="8179"/>
                  <a:pt x="11570" y="7860"/>
                  <a:pt x="11463" y="7641"/>
                </a:cubicBezTo>
                <a:cubicBezTo>
                  <a:pt x="11355" y="7420"/>
                  <a:pt x="11238" y="7311"/>
                  <a:pt x="11001" y="7311"/>
                </a:cubicBezTo>
                <a:lnTo>
                  <a:pt x="11001" y="9892"/>
                </a:lnTo>
                <a:cubicBezTo>
                  <a:pt x="11199" y="9990"/>
                  <a:pt x="11336" y="10104"/>
                  <a:pt x="11525" y="10235"/>
                </a:cubicBezTo>
                <a:cubicBezTo>
                  <a:pt x="11714" y="10365"/>
                  <a:pt x="11881" y="10532"/>
                  <a:pt x="12026" y="10736"/>
                </a:cubicBezTo>
                <a:cubicBezTo>
                  <a:pt x="12171" y="10940"/>
                  <a:pt x="12287" y="11193"/>
                  <a:pt x="12375" y="11495"/>
                </a:cubicBezTo>
                <a:cubicBezTo>
                  <a:pt x="12463" y="11797"/>
                  <a:pt x="12507" y="12168"/>
                  <a:pt x="12507" y="12608"/>
                </a:cubicBezTo>
                <a:cubicBezTo>
                  <a:pt x="12507" y="13065"/>
                  <a:pt x="12466" y="13463"/>
                  <a:pt x="12385" y="13801"/>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2"/>
                  <a:pt x="3927" y="4500"/>
                </a:cubicBezTo>
                <a:cubicBezTo>
                  <a:pt x="3927" y="4997"/>
                  <a:pt x="4147" y="5400"/>
                  <a:pt x="4418" y="5400"/>
                </a:cubicBezTo>
                <a:lnTo>
                  <a:pt x="5400" y="5400"/>
                </a:lnTo>
                <a:cubicBezTo>
                  <a:pt x="5671" y="5400"/>
                  <a:pt x="5891" y="4997"/>
                  <a:pt x="5891" y="4500"/>
                </a:cubicBezTo>
                <a:cubicBezTo>
                  <a:pt x="5891" y="4002"/>
                  <a:pt x="5671" y="3600"/>
                  <a:pt x="5400" y="3600"/>
                </a:cubicBezTo>
              </a:path>
            </a:pathLst>
          </a:custGeom>
          <a:solidFill>
            <a:schemeClr val="accent4"/>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34" name="Google Shape;1034;p29"/>
          <p:cNvSpPr/>
          <p:nvPr/>
        </p:nvSpPr>
        <p:spPr>
          <a:xfrm>
            <a:off x="2898003" y="4657522"/>
            <a:ext cx="1243880" cy="1017720"/>
          </a:xfrm>
          <a:custGeom>
            <a:rect b="b" l="l" r="r" t="t"/>
            <a:pathLst>
              <a:path extrusionOk="0" h="21600" w="2160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35" name="Google Shape;1035;p29"/>
          <p:cNvSpPr/>
          <p:nvPr/>
        </p:nvSpPr>
        <p:spPr>
          <a:xfrm>
            <a:off x="2898003" y="9816836"/>
            <a:ext cx="1243880" cy="1075282"/>
          </a:xfrm>
          <a:custGeom>
            <a:rect b="b" l="l" r="r" t="t"/>
            <a:pathLst>
              <a:path extrusionOk="0" h="21582" w="2160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chemeClr val="accent3"/>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36" name="Google Shape;1036;p29"/>
          <p:cNvSpPr/>
          <p:nvPr/>
        </p:nvSpPr>
        <p:spPr>
          <a:xfrm>
            <a:off x="14263283" y="4544442"/>
            <a:ext cx="1017720" cy="1243880"/>
          </a:xfrm>
          <a:custGeom>
            <a:rect b="b" l="l" r="r" t="t"/>
            <a:pathLst>
              <a:path extrusionOk="0" h="21600" w="2160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accent2"/>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graphicFrame>
        <p:nvGraphicFramePr>
          <p:cNvPr id="1037" name="Google Shape;1037;p29"/>
          <p:cNvGraphicFramePr/>
          <p:nvPr/>
        </p:nvGraphicFramePr>
        <p:xfrm>
          <a:off x="12773027" y="3174535"/>
          <a:ext cx="3998232" cy="3983695"/>
        </p:xfrm>
        <a:graphic>
          <a:graphicData uri="http://schemas.openxmlformats.org/drawingml/2006/chart">
            <c:chart r:id="rId5"/>
          </a:graphicData>
        </a:graphic>
      </p:graphicFrame>
      <p:graphicFrame>
        <p:nvGraphicFramePr>
          <p:cNvPr id="1038" name="Google Shape;1038;p29"/>
          <p:cNvGraphicFramePr/>
          <p:nvPr/>
        </p:nvGraphicFramePr>
        <p:xfrm>
          <a:off x="12773026" y="8362630"/>
          <a:ext cx="3998232" cy="3983695"/>
        </p:xfrm>
        <a:graphic>
          <a:graphicData uri="http://schemas.openxmlformats.org/drawingml/2006/chart">
            <c:chart r:id="rId6"/>
          </a:graphicData>
        </a:graphic>
      </p:graphicFrame>
      <p:sp>
        <p:nvSpPr>
          <p:cNvPr id="1039" name="Google Shape;1039;p29"/>
          <p:cNvSpPr txBox="1"/>
          <p:nvPr/>
        </p:nvSpPr>
        <p:spPr>
          <a:xfrm>
            <a:off x="17229809" y="4002449"/>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1040" name="Google Shape;1040;p29"/>
          <p:cNvSpPr txBox="1"/>
          <p:nvPr/>
        </p:nvSpPr>
        <p:spPr>
          <a:xfrm>
            <a:off x="17229810" y="4663192"/>
            <a:ext cx="5099526" cy="166712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1041" name="Google Shape;1041;p29"/>
          <p:cNvSpPr txBox="1"/>
          <p:nvPr/>
        </p:nvSpPr>
        <p:spPr>
          <a:xfrm>
            <a:off x="17229809" y="9190544"/>
            <a:ext cx="1694695"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04</a:t>
            </a:r>
            <a:endParaRPr/>
          </a:p>
        </p:txBody>
      </p:sp>
      <p:sp>
        <p:nvSpPr>
          <p:cNvPr id="1042" name="Google Shape;1042;p29"/>
          <p:cNvSpPr txBox="1"/>
          <p:nvPr/>
        </p:nvSpPr>
        <p:spPr>
          <a:xfrm>
            <a:off x="17229810" y="9851287"/>
            <a:ext cx="5099526" cy="166712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1043" name="Google Shape;1043;p29"/>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graphicFrame>
        <p:nvGraphicFramePr>
          <p:cNvPr id="1048" name="Google Shape;1048;p30"/>
          <p:cNvGraphicFramePr/>
          <p:nvPr/>
        </p:nvGraphicFramePr>
        <p:xfrm>
          <a:off x="1520826" y="3926797"/>
          <a:ext cx="21336000" cy="5592948"/>
        </p:xfrm>
        <a:graphic>
          <a:graphicData uri="http://schemas.openxmlformats.org/drawingml/2006/chart">
            <c:chart r:id="rId3"/>
          </a:graphicData>
        </a:graphic>
      </p:graphicFrame>
      <p:sp>
        <p:nvSpPr>
          <p:cNvPr id="1049" name="Google Shape;1049;p30"/>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1050" name="Google Shape;1050;p30"/>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sp>
        <p:nvSpPr>
          <p:cNvPr id="1051" name="Google Shape;1051;p30"/>
          <p:cNvSpPr/>
          <p:nvPr/>
        </p:nvSpPr>
        <p:spPr>
          <a:xfrm>
            <a:off x="2359496" y="10568878"/>
            <a:ext cx="2309769" cy="1580104"/>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052" name="Google Shape;1052;p30"/>
          <p:cNvSpPr/>
          <p:nvPr/>
        </p:nvSpPr>
        <p:spPr>
          <a:xfrm>
            <a:off x="13027496" y="10568878"/>
            <a:ext cx="2309769" cy="1580104"/>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053" name="Google Shape;1053;p30"/>
          <p:cNvSpPr txBox="1"/>
          <p:nvPr/>
        </p:nvSpPr>
        <p:spPr>
          <a:xfrm>
            <a:off x="4862530" y="10457856"/>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1054" name="Google Shape;1054;p30"/>
          <p:cNvSpPr txBox="1"/>
          <p:nvPr/>
        </p:nvSpPr>
        <p:spPr>
          <a:xfrm>
            <a:off x="4862530" y="11118599"/>
            <a:ext cx="6487625"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1055" name="Google Shape;1055;p30"/>
          <p:cNvSpPr/>
          <p:nvPr/>
        </p:nvSpPr>
        <p:spPr>
          <a:xfrm>
            <a:off x="2984087" y="11087453"/>
            <a:ext cx="746560" cy="542954"/>
          </a:xfrm>
          <a:custGeom>
            <a:rect b="b" l="l" r="r" t="t"/>
            <a:pathLst>
              <a:path extrusionOk="0" h="21600" w="2160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56" name="Google Shape;1056;p30"/>
          <p:cNvSpPr txBox="1"/>
          <p:nvPr/>
        </p:nvSpPr>
        <p:spPr>
          <a:xfrm>
            <a:off x="15530530" y="10457857"/>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1057" name="Google Shape;1057;p30"/>
          <p:cNvSpPr txBox="1"/>
          <p:nvPr/>
        </p:nvSpPr>
        <p:spPr>
          <a:xfrm>
            <a:off x="15530530" y="11118600"/>
            <a:ext cx="6487625"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1058" name="Google Shape;1058;p30"/>
          <p:cNvSpPr/>
          <p:nvPr/>
        </p:nvSpPr>
        <p:spPr>
          <a:xfrm>
            <a:off x="13686109" y="10985734"/>
            <a:ext cx="678516" cy="746394"/>
          </a:xfrm>
          <a:custGeom>
            <a:rect b="b" l="l" r="r" t="t"/>
            <a:pathLst>
              <a:path extrusionOk="0" h="21600" w="2160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59" name="Google Shape;1059;p30"/>
          <p:cNvSpPr txBox="1"/>
          <p:nvPr/>
        </p:nvSpPr>
        <p:spPr>
          <a:xfrm>
            <a:off x="10482268" y="3224498"/>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1060" name="Google Shape;1060;p30"/>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graphicFrame>
        <p:nvGraphicFramePr>
          <p:cNvPr id="1065" name="Google Shape;1065;p31"/>
          <p:cNvGraphicFramePr/>
          <p:nvPr/>
        </p:nvGraphicFramePr>
        <p:xfrm>
          <a:off x="10107826" y="3212758"/>
          <a:ext cx="12748999" cy="9741242"/>
        </p:xfrm>
        <a:graphic>
          <a:graphicData uri="http://schemas.openxmlformats.org/drawingml/2006/chart">
            <c:chart r:id="rId3"/>
          </a:graphicData>
        </a:graphic>
      </p:graphicFrame>
      <p:sp>
        <p:nvSpPr>
          <p:cNvPr id="1066" name="Google Shape;1066;p31"/>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1067" name="Google Shape;1067;p31"/>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sp>
        <p:nvSpPr>
          <p:cNvPr id="1068" name="Google Shape;1068;p31"/>
          <p:cNvSpPr txBox="1"/>
          <p:nvPr/>
        </p:nvSpPr>
        <p:spPr>
          <a:xfrm>
            <a:off x="1520824" y="3216143"/>
            <a:ext cx="7851775" cy="1141338"/>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 just write your information here.</a:t>
            </a:r>
            <a:endParaRPr/>
          </a:p>
        </p:txBody>
      </p:sp>
      <p:sp>
        <p:nvSpPr>
          <p:cNvPr id="1069" name="Google Shape;1069;p31"/>
          <p:cNvSpPr/>
          <p:nvPr/>
        </p:nvSpPr>
        <p:spPr>
          <a:xfrm>
            <a:off x="1520825" y="5666014"/>
            <a:ext cx="2136775" cy="1388058"/>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070" name="Google Shape;1070;p31"/>
          <p:cNvSpPr/>
          <p:nvPr/>
        </p:nvSpPr>
        <p:spPr>
          <a:xfrm>
            <a:off x="1520825" y="8316417"/>
            <a:ext cx="2136775" cy="1388058"/>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071" name="Google Shape;1071;p31"/>
          <p:cNvSpPr/>
          <p:nvPr/>
        </p:nvSpPr>
        <p:spPr>
          <a:xfrm>
            <a:off x="1520825" y="10966820"/>
            <a:ext cx="2136775" cy="1388058"/>
          </a:xfrm>
          <a:prstGeom prst="homePlat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072" name="Google Shape;1072;p31"/>
          <p:cNvSpPr/>
          <p:nvPr/>
        </p:nvSpPr>
        <p:spPr>
          <a:xfrm>
            <a:off x="2019383" y="6031695"/>
            <a:ext cx="656696" cy="656696"/>
          </a:xfrm>
          <a:custGeom>
            <a:rect b="b" l="l" r="r" t="t"/>
            <a:pathLst>
              <a:path extrusionOk="0" h="21600" w="2160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73" name="Google Shape;1073;p31"/>
          <p:cNvSpPr/>
          <p:nvPr/>
        </p:nvSpPr>
        <p:spPr>
          <a:xfrm>
            <a:off x="2019383" y="8771647"/>
            <a:ext cx="656696" cy="477598"/>
          </a:xfrm>
          <a:custGeom>
            <a:rect b="b" l="l" r="r" t="t"/>
            <a:pathLst>
              <a:path extrusionOk="0" h="21600" w="2160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74" name="Google Shape;1074;p31"/>
          <p:cNvSpPr/>
          <p:nvPr/>
        </p:nvSpPr>
        <p:spPr>
          <a:xfrm>
            <a:off x="2019383" y="11332501"/>
            <a:ext cx="656696" cy="656696"/>
          </a:xfrm>
          <a:custGeom>
            <a:rect b="b" l="l" r="r" t="t"/>
            <a:pathLst>
              <a:path extrusionOk="0" h="21600" w="2160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75" name="Google Shape;1075;p31"/>
          <p:cNvSpPr txBox="1"/>
          <p:nvPr/>
        </p:nvSpPr>
        <p:spPr>
          <a:xfrm>
            <a:off x="4198554" y="5458970"/>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1076" name="Google Shape;1076;p31"/>
          <p:cNvSpPr txBox="1"/>
          <p:nvPr/>
        </p:nvSpPr>
        <p:spPr>
          <a:xfrm>
            <a:off x="4198554" y="6119713"/>
            <a:ext cx="517404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77" name="Google Shape;1077;p31"/>
          <p:cNvSpPr txBox="1"/>
          <p:nvPr/>
        </p:nvSpPr>
        <p:spPr>
          <a:xfrm>
            <a:off x="4198554" y="8109373"/>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1078" name="Google Shape;1078;p31"/>
          <p:cNvSpPr txBox="1"/>
          <p:nvPr/>
        </p:nvSpPr>
        <p:spPr>
          <a:xfrm>
            <a:off x="4198554" y="8770116"/>
            <a:ext cx="517404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79" name="Google Shape;1079;p31"/>
          <p:cNvSpPr txBox="1"/>
          <p:nvPr/>
        </p:nvSpPr>
        <p:spPr>
          <a:xfrm>
            <a:off x="4198554" y="10759776"/>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1080" name="Google Shape;1080;p31"/>
          <p:cNvSpPr txBox="1"/>
          <p:nvPr/>
        </p:nvSpPr>
        <p:spPr>
          <a:xfrm>
            <a:off x="4198554" y="11420519"/>
            <a:ext cx="5174045"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81" name="Google Shape;1081;p31"/>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32"/>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1087" name="Google Shape;1087;p32"/>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1088" name="Google Shape;1088;p32"/>
          <p:cNvGraphicFramePr/>
          <p:nvPr/>
        </p:nvGraphicFramePr>
        <p:xfrm>
          <a:off x="1586140" y="3654112"/>
          <a:ext cx="13256975" cy="9299888"/>
        </p:xfrm>
        <a:graphic>
          <a:graphicData uri="http://schemas.openxmlformats.org/drawingml/2006/chart">
            <c:chart r:id="rId3"/>
          </a:graphicData>
        </a:graphic>
      </p:graphicFrame>
      <p:sp>
        <p:nvSpPr>
          <p:cNvPr id="1089" name="Google Shape;1089;p32"/>
          <p:cNvSpPr/>
          <p:nvPr/>
        </p:nvSpPr>
        <p:spPr>
          <a:xfrm>
            <a:off x="15759322" y="3200413"/>
            <a:ext cx="2136775" cy="1388058"/>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090" name="Google Shape;1090;p32"/>
          <p:cNvSpPr/>
          <p:nvPr/>
        </p:nvSpPr>
        <p:spPr>
          <a:xfrm>
            <a:off x="16257880" y="3566094"/>
            <a:ext cx="656696" cy="656696"/>
          </a:xfrm>
          <a:custGeom>
            <a:rect b="b" l="l" r="r" t="t"/>
            <a:pathLst>
              <a:path extrusionOk="0" h="21600" w="2160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91" name="Google Shape;1091;p32"/>
          <p:cNvSpPr txBox="1"/>
          <p:nvPr/>
        </p:nvSpPr>
        <p:spPr>
          <a:xfrm>
            <a:off x="18437051" y="2993369"/>
            <a:ext cx="1572866"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1092" name="Google Shape;1092;p32"/>
          <p:cNvSpPr txBox="1"/>
          <p:nvPr/>
        </p:nvSpPr>
        <p:spPr>
          <a:xfrm>
            <a:off x="18437052" y="3654112"/>
            <a:ext cx="4422946"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93" name="Google Shape;1093;p32"/>
          <p:cNvSpPr/>
          <p:nvPr/>
        </p:nvSpPr>
        <p:spPr>
          <a:xfrm>
            <a:off x="15759322" y="7067288"/>
            <a:ext cx="2136775" cy="1388058"/>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094" name="Google Shape;1094;p32"/>
          <p:cNvSpPr/>
          <p:nvPr/>
        </p:nvSpPr>
        <p:spPr>
          <a:xfrm>
            <a:off x="16257880" y="7522518"/>
            <a:ext cx="656696" cy="477598"/>
          </a:xfrm>
          <a:custGeom>
            <a:rect b="b" l="l" r="r" t="t"/>
            <a:pathLst>
              <a:path extrusionOk="0" h="21600" w="2160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95" name="Google Shape;1095;p32"/>
          <p:cNvSpPr txBox="1"/>
          <p:nvPr/>
        </p:nvSpPr>
        <p:spPr>
          <a:xfrm>
            <a:off x="18437051" y="6860244"/>
            <a:ext cx="1659429"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02</a:t>
            </a:r>
            <a:endParaRPr/>
          </a:p>
        </p:txBody>
      </p:sp>
      <p:sp>
        <p:nvSpPr>
          <p:cNvPr id="1096" name="Google Shape;1096;p32"/>
          <p:cNvSpPr txBox="1"/>
          <p:nvPr/>
        </p:nvSpPr>
        <p:spPr>
          <a:xfrm>
            <a:off x="18437052" y="7520987"/>
            <a:ext cx="4422946"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097" name="Google Shape;1097;p32"/>
          <p:cNvSpPr/>
          <p:nvPr/>
        </p:nvSpPr>
        <p:spPr>
          <a:xfrm>
            <a:off x="15759322" y="10934163"/>
            <a:ext cx="2136775" cy="1388058"/>
          </a:xfrm>
          <a:prstGeom prst="homePlat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098" name="Google Shape;1098;p32"/>
          <p:cNvSpPr/>
          <p:nvPr/>
        </p:nvSpPr>
        <p:spPr>
          <a:xfrm>
            <a:off x="16257880" y="11299844"/>
            <a:ext cx="656696" cy="656696"/>
          </a:xfrm>
          <a:custGeom>
            <a:rect b="b" l="l" r="r" t="t"/>
            <a:pathLst>
              <a:path extrusionOk="0" h="21600" w="2160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099" name="Google Shape;1099;p32"/>
          <p:cNvSpPr txBox="1"/>
          <p:nvPr/>
        </p:nvSpPr>
        <p:spPr>
          <a:xfrm>
            <a:off x="18437051" y="10727119"/>
            <a:ext cx="1669047"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03</a:t>
            </a:r>
            <a:endParaRPr/>
          </a:p>
        </p:txBody>
      </p:sp>
      <p:sp>
        <p:nvSpPr>
          <p:cNvPr id="1100" name="Google Shape;1100;p32"/>
          <p:cNvSpPr txBox="1"/>
          <p:nvPr/>
        </p:nvSpPr>
        <p:spPr>
          <a:xfrm>
            <a:off x="18437052" y="11387862"/>
            <a:ext cx="4422946" cy="1141403"/>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101" name="Google Shape;1101;p32"/>
          <p:cNvSpPr txBox="1"/>
          <p:nvPr/>
        </p:nvSpPr>
        <p:spPr>
          <a:xfrm>
            <a:off x="6508070" y="2927932"/>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1102" name="Google Shape;1102;p32"/>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33"/>
          <p:cNvSpPr txBox="1"/>
          <p:nvPr/>
        </p:nvSpPr>
        <p:spPr>
          <a:xfrm>
            <a:off x="1520825" y="482419"/>
            <a:ext cx="6973384" cy="1308050"/>
          </a:xfrm>
          <a:prstGeom prst="rect">
            <a:avLst/>
          </a:prstGeom>
          <a:noFill/>
          <a:ln>
            <a:noFill/>
          </a:ln>
        </p:spPr>
        <p:txBody>
          <a:bodyPr anchorCtr="0" anchor="t" bIns="45700" lIns="91425" spcFirstLastPara="1" rIns="91425" wrap="square" tIns="45700">
            <a:spAutoFit/>
          </a:bodyPr>
          <a:lstStyle/>
          <a:p>
            <a:pPr indent="0" lvl="0" marL="0" marR="0" rtl="0" algn="l">
              <a:lnSpc>
                <a:spcPct val="151515"/>
              </a:lnSpc>
              <a:spcBef>
                <a:spcPts val="0"/>
              </a:spcBef>
              <a:spcAft>
                <a:spcPts val="0"/>
              </a:spcAft>
              <a:buNone/>
            </a:pPr>
            <a:r>
              <a:rPr b="1" lang="en-US" sz="6600">
                <a:solidFill>
                  <a:schemeClr val="dk2"/>
                </a:solidFill>
                <a:latin typeface="Poppins SemiBold"/>
                <a:ea typeface="Poppins SemiBold"/>
                <a:cs typeface="Poppins SemiBold"/>
                <a:sym typeface="Poppins SemiBold"/>
              </a:rPr>
              <a:t>Chart Template</a:t>
            </a:r>
            <a:endParaRPr/>
          </a:p>
        </p:txBody>
      </p:sp>
      <p:sp>
        <p:nvSpPr>
          <p:cNvPr id="1108" name="Google Shape;1108;p33"/>
          <p:cNvSpPr txBox="1"/>
          <p:nvPr/>
        </p:nvSpPr>
        <p:spPr>
          <a:xfrm>
            <a:off x="1520825" y="1717976"/>
            <a:ext cx="5634556" cy="49244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Open Sans Light"/>
                <a:ea typeface="Open Sans Light"/>
                <a:cs typeface="Open Sans Light"/>
                <a:sym typeface="Open Sans Light"/>
              </a:rPr>
              <a:t>Write here your awesome subtitle</a:t>
            </a:r>
            <a:endParaRPr/>
          </a:p>
        </p:txBody>
      </p:sp>
      <p:graphicFrame>
        <p:nvGraphicFramePr>
          <p:cNvPr id="1109" name="Google Shape;1109;p33"/>
          <p:cNvGraphicFramePr/>
          <p:nvPr/>
        </p:nvGraphicFramePr>
        <p:xfrm>
          <a:off x="1520826" y="3461658"/>
          <a:ext cx="21336000" cy="6281930"/>
        </p:xfrm>
        <a:graphic>
          <a:graphicData uri="http://schemas.openxmlformats.org/drawingml/2006/chart">
            <c:chart r:id="rId3"/>
          </a:graphicData>
        </a:graphic>
      </p:graphicFrame>
      <p:sp>
        <p:nvSpPr>
          <p:cNvPr id="1110" name="Google Shape;1110;p33"/>
          <p:cNvSpPr txBox="1"/>
          <p:nvPr/>
        </p:nvSpPr>
        <p:spPr>
          <a:xfrm>
            <a:off x="10482268" y="2631368"/>
            <a:ext cx="341311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SemiBold"/>
                <a:ea typeface="Poppins SemiBold"/>
                <a:cs typeface="Poppins SemiBold"/>
                <a:sym typeface="Poppins SemiBold"/>
              </a:rPr>
              <a:t>Chart Title Here</a:t>
            </a:r>
            <a:endParaRPr/>
          </a:p>
        </p:txBody>
      </p:sp>
      <p:sp>
        <p:nvSpPr>
          <p:cNvPr id="1111" name="Google Shape;1111;p33"/>
          <p:cNvSpPr txBox="1"/>
          <p:nvPr/>
        </p:nvSpPr>
        <p:spPr>
          <a:xfrm>
            <a:off x="2834970" y="10508519"/>
            <a:ext cx="157286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accent1"/>
                </a:solidFill>
                <a:latin typeface="Poppins SemiBold"/>
                <a:ea typeface="Poppins SemiBold"/>
                <a:cs typeface="Poppins SemiBold"/>
                <a:sym typeface="Poppins SemiBold"/>
              </a:rPr>
              <a:t>Title 01</a:t>
            </a:r>
            <a:endParaRPr/>
          </a:p>
        </p:txBody>
      </p:sp>
      <p:sp>
        <p:nvSpPr>
          <p:cNvPr id="1112" name="Google Shape;1112;p33"/>
          <p:cNvSpPr txBox="1"/>
          <p:nvPr/>
        </p:nvSpPr>
        <p:spPr>
          <a:xfrm>
            <a:off x="1520823" y="11169262"/>
            <a:ext cx="4201164"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113" name="Google Shape;1113;p33"/>
          <p:cNvSpPr txBox="1"/>
          <p:nvPr/>
        </p:nvSpPr>
        <p:spPr>
          <a:xfrm>
            <a:off x="8503302" y="10508519"/>
            <a:ext cx="1659430"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accent2"/>
                </a:solidFill>
                <a:latin typeface="Poppins SemiBold"/>
                <a:ea typeface="Poppins SemiBold"/>
                <a:cs typeface="Poppins SemiBold"/>
                <a:sym typeface="Poppins SemiBold"/>
              </a:rPr>
              <a:t>Title 02</a:t>
            </a:r>
            <a:endParaRPr/>
          </a:p>
        </p:txBody>
      </p:sp>
      <p:sp>
        <p:nvSpPr>
          <p:cNvPr id="1114" name="Google Shape;1114;p33"/>
          <p:cNvSpPr txBox="1"/>
          <p:nvPr/>
        </p:nvSpPr>
        <p:spPr>
          <a:xfrm>
            <a:off x="7232436" y="11169262"/>
            <a:ext cx="4201164"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115" name="Google Shape;1115;p33"/>
          <p:cNvSpPr txBox="1"/>
          <p:nvPr/>
        </p:nvSpPr>
        <p:spPr>
          <a:xfrm>
            <a:off x="14210106" y="10508519"/>
            <a:ext cx="1669047"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accent3"/>
                </a:solidFill>
                <a:latin typeface="Poppins SemiBold"/>
                <a:ea typeface="Poppins SemiBold"/>
                <a:cs typeface="Poppins SemiBold"/>
                <a:sym typeface="Poppins SemiBold"/>
              </a:rPr>
              <a:t>Title 03</a:t>
            </a:r>
            <a:endParaRPr/>
          </a:p>
        </p:txBody>
      </p:sp>
      <p:sp>
        <p:nvSpPr>
          <p:cNvPr id="1116" name="Google Shape;1116;p33"/>
          <p:cNvSpPr txBox="1"/>
          <p:nvPr/>
        </p:nvSpPr>
        <p:spPr>
          <a:xfrm>
            <a:off x="12944049" y="11169262"/>
            <a:ext cx="4201164"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117" name="Google Shape;1117;p33"/>
          <p:cNvSpPr txBox="1"/>
          <p:nvPr/>
        </p:nvSpPr>
        <p:spPr>
          <a:xfrm>
            <a:off x="19908894" y="10508519"/>
            <a:ext cx="1694695"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chemeClr val="accent4"/>
                </a:solidFill>
                <a:latin typeface="Poppins SemiBold"/>
                <a:ea typeface="Poppins SemiBold"/>
                <a:cs typeface="Poppins SemiBold"/>
                <a:sym typeface="Poppins SemiBold"/>
              </a:rPr>
              <a:t>Title 04</a:t>
            </a:r>
            <a:endParaRPr/>
          </a:p>
        </p:txBody>
      </p:sp>
      <p:sp>
        <p:nvSpPr>
          <p:cNvPr id="1118" name="Google Shape;1118;p33"/>
          <p:cNvSpPr txBox="1"/>
          <p:nvPr/>
        </p:nvSpPr>
        <p:spPr>
          <a:xfrm>
            <a:off x="18655661" y="11169262"/>
            <a:ext cx="4201164" cy="1141338"/>
          </a:xfrm>
          <a:prstGeom prst="rect">
            <a:avLst/>
          </a:prstGeom>
          <a:noFill/>
          <a:ln>
            <a:noFill/>
          </a:ln>
        </p:spPr>
        <p:txBody>
          <a:bodyPr anchorCtr="0" anchor="t" bIns="91425" lIns="91425" spcFirstLastPara="1" rIns="91425" wrap="square" tIns="45700">
            <a:spAutoFit/>
          </a:bodyPr>
          <a:lstStyle/>
          <a:p>
            <a:pPr indent="0" lvl="0" marL="0" marR="0" rtl="0" algn="ctr">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 this text-box.</a:t>
            </a:r>
            <a:endParaRPr/>
          </a:p>
        </p:txBody>
      </p:sp>
      <p:sp>
        <p:nvSpPr>
          <p:cNvPr id="1119" name="Google Shape;1119;p33"/>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34"/>
          <p:cNvSpPr txBox="1"/>
          <p:nvPr/>
        </p:nvSpPr>
        <p:spPr>
          <a:xfrm>
            <a:off x="8786312" y="612372"/>
            <a:ext cx="680506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BAR CHART SLIDE</a:t>
            </a:r>
            <a:endParaRPr/>
          </a:p>
        </p:txBody>
      </p:sp>
      <p:sp>
        <p:nvSpPr>
          <p:cNvPr id="1125" name="Google Shape;1125;p34"/>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1126" name="Google Shape;1126;p34"/>
          <p:cNvGraphicFramePr/>
          <p:nvPr/>
        </p:nvGraphicFramePr>
        <p:xfrm>
          <a:off x="1584485" y="3468278"/>
          <a:ext cx="21272340" cy="9485722"/>
        </p:xfrm>
        <a:graphic>
          <a:graphicData uri="http://schemas.openxmlformats.org/drawingml/2006/chart">
            <c:chart r:id="rId3"/>
          </a:graphicData>
        </a:graphic>
      </p:graphicFrame>
      <p:sp>
        <p:nvSpPr>
          <p:cNvPr id="1127" name="Google Shape;1127;p34"/>
          <p:cNvSpPr/>
          <p:nvPr/>
        </p:nvSpPr>
        <p:spPr>
          <a:xfrm>
            <a:off x="1520825" y="2552700"/>
            <a:ext cx="4023858" cy="584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199">
                <a:solidFill>
                  <a:schemeClr val="dk2"/>
                </a:solidFill>
                <a:latin typeface="Poppins"/>
                <a:ea typeface="Poppins"/>
                <a:cs typeface="Poppins"/>
                <a:sym typeface="Poppins"/>
              </a:rPr>
              <a:t>GROSS SALES ($M)</a:t>
            </a:r>
            <a:endParaRPr/>
          </a:p>
        </p:txBody>
      </p:sp>
      <p:sp>
        <p:nvSpPr>
          <p:cNvPr id="1128" name="Google Shape;1128;p34"/>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13bcf97a713_0_146"/>
          <p:cNvSpPr txBox="1"/>
          <p:nvPr/>
        </p:nvSpPr>
        <p:spPr>
          <a:xfrm>
            <a:off x="1985471" y="1634348"/>
            <a:ext cx="59892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 Ingestion</a:t>
            </a:r>
            <a:endParaRPr/>
          </a:p>
        </p:txBody>
      </p:sp>
      <p:sp>
        <p:nvSpPr>
          <p:cNvPr id="79" name="Google Shape;79;g13bcf97a713_0_146"/>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80" name="Google Shape;80;g13bcf97a713_0_146"/>
          <p:cNvSpPr txBox="1"/>
          <p:nvPr/>
        </p:nvSpPr>
        <p:spPr>
          <a:xfrm>
            <a:off x="1985476" y="2650150"/>
            <a:ext cx="699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2"/>
                </a:solidFill>
                <a:latin typeface="Poppins"/>
                <a:ea typeface="Poppins"/>
                <a:cs typeface="Poppins"/>
                <a:sym typeface="Poppins"/>
              </a:rPr>
              <a:t>Starting NiFi and Hadoop</a:t>
            </a:r>
            <a:endParaRPr sz="3600"/>
          </a:p>
        </p:txBody>
      </p:sp>
      <p:pic>
        <p:nvPicPr>
          <p:cNvPr id="81" name="Google Shape;81;g13bcf97a713_0_146"/>
          <p:cNvPicPr preferRelativeResize="0"/>
          <p:nvPr/>
        </p:nvPicPr>
        <p:blipFill>
          <a:blip r:embed="rId3">
            <a:alphaModFix/>
          </a:blip>
          <a:stretch>
            <a:fillRect/>
          </a:stretch>
        </p:blipFill>
        <p:spPr>
          <a:xfrm>
            <a:off x="14020300" y="8148150"/>
            <a:ext cx="9089425" cy="4346375"/>
          </a:xfrm>
          <a:prstGeom prst="rect">
            <a:avLst/>
          </a:prstGeom>
          <a:noFill/>
          <a:ln>
            <a:noFill/>
          </a:ln>
          <a:effectLst>
            <a:outerShdw blurRad="57150" rotWithShape="0" algn="bl" dir="2640000" dist="190500">
              <a:srgbClr val="666666">
                <a:alpha val="50000"/>
              </a:srgbClr>
            </a:outerShdw>
          </a:effectLst>
        </p:spPr>
      </p:pic>
      <p:sp>
        <p:nvSpPr>
          <p:cNvPr id="82" name="Google Shape;82;g13bcf97a713_0_146"/>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GREG</a:t>
            </a:r>
            <a:endParaRPr b="1" sz="2400"/>
          </a:p>
        </p:txBody>
      </p:sp>
      <p:sp>
        <p:nvSpPr>
          <p:cNvPr id="83" name="Google Shape;83;g13bcf97a713_0_146"/>
          <p:cNvSpPr/>
          <p:nvPr/>
        </p:nvSpPr>
        <p:spPr>
          <a:xfrm>
            <a:off x="1289825" y="4863000"/>
            <a:ext cx="5989200" cy="6829500"/>
          </a:xfrm>
          <a:prstGeom prst="roundRect">
            <a:avLst>
              <a:gd fmla="val 10513" name="adj"/>
            </a:avLst>
          </a:prstGeom>
          <a:solidFill>
            <a:srgbClr val="F2F2F2"/>
          </a:solidFill>
          <a:ln>
            <a:noFill/>
          </a:ln>
        </p:spPr>
        <p:txBody>
          <a:bodyPr anchorCtr="0" anchor="t" bIns="243775" lIns="487550" spcFirstLastPara="1" rIns="487550" wrap="square" tIns="243775">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pic>
        <p:nvPicPr>
          <p:cNvPr descr="Deep dive into a custom Apache Nifi processor | by Mohammad Semnani | ITNEXT" id="84" name="Google Shape;84;g13bcf97a713_0_146"/>
          <p:cNvPicPr preferRelativeResize="0"/>
          <p:nvPr/>
        </p:nvPicPr>
        <p:blipFill rotWithShape="1">
          <a:blip r:embed="rId4">
            <a:alphaModFix/>
          </a:blip>
          <a:srcRect b="0" l="0" r="0" t="0"/>
          <a:stretch/>
        </p:blipFill>
        <p:spPr>
          <a:xfrm>
            <a:off x="16818717" y="4662667"/>
            <a:ext cx="4965534" cy="2093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35"/>
          <p:cNvSpPr txBox="1"/>
          <p:nvPr/>
        </p:nvSpPr>
        <p:spPr>
          <a:xfrm>
            <a:off x="7483078" y="612372"/>
            <a:ext cx="941155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TABLE AND CHART SLIDE</a:t>
            </a:r>
            <a:endParaRPr/>
          </a:p>
        </p:txBody>
      </p:sp>
      <p:sp>
        <p:nvSpPr>
          <p:cNvPr id="1134" name="Google Shape;1134;p35"/>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1135" name="Google Shape;1135;p35"/>
          <p:cNvGraphicFramePr/>
          <p:nvPr/>
        </p:nvGraphicFramePr>
        <p:xfrm>
          <a:off x="1793225" y="2675985"/>
          <a:ext cx="11951400" cy="7056000"/>
        </p:xfrm>
        <a:graphic>
          <a:graphicData uri="http://schemas.openxmlformats.org/drawingml/2006/chart">
            <c:chart r:id="rId3"/>
          </a:graphicData>
        </a:graphic>
      </p:graphicFrame>
      <p:graphicFrame>
        <p:nvGraphicFramePr>
          <p:cNvPr id="1136" name="Google Shape;1136;p35"/>
          <p:cNvGraphicFramePr/>
          <p:nvPr/>
        </p:nvGraphicFramePr>
        <p:xfrm>
          <a:off x="14819965" y="2559678"/>
          <a:ext cx="3000000" cy="3000000"/>
        </p:xfrm>
        <a:graphic>
          <a:graphicData uri="http://schemas.openxmlformats.org/drawingml/2006/table">
            <a:tbl>
              <a:tblPr bandRow="1" firstRow="1">
                <a:noFill/>
                <a:tableStyleId>{C0E1A8A3-852A-48F6-95C2-70FB04AA5507}</a:tableStyleId>
              </a:tblPr>
              <a:tblGrid>
                <a:gridCol w="3071800"/>
                <a:gridCol w="2468875"/>
                <a:gridCol w="2468875"/>
              </a:tblGrid>
              <a:tr h="1075900">
                <a:tc>
                  <a:txBody>
                    <a:bodyPr/>
                    <a:lstStyle/>
                    <a:p>
                      <a:pPr indent="0" lvl="0" marL="0" marR="0" rtl="0" algn="l">
                        <a:spcBef>
                          <a:spcPts val="0"/>
                        </a:spcBef>
                        <a:spcAft>
                          <a:spcPts val="0"/>
                        </a:spcAft>
                        <a:buNone/>
                      </a:pPr>
                      <a:r>
                        <a:t/>
                      </a:r>
                      <a:endParaRPr b="0" i="0" sz="3000">
                        <a:solidFill>
                          <a:schemeClr val="dk1"/>
                        </a:solidFill>
                        <a:latin typeface="Lato Light"/>
                        <a:ea typeface="Lato Light"/>
                        <a:cs typeface="Lato Light"/>
                        <a:sym typeface="Lato Light"/>
                      </a:endParaRPr>
                    </a:p>
                  </a:txBody>
                  <a:tcPr marT="121900" marB="121900" marR="243775" marL="243775">
                    <a:lnL cap="flat" cmpd="sng" w="9525">
                      <a:solidFill>
                        <a:srgbClr val="000000">
                          <a:alpha val="0"/>
                        </a:srgbClr>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3200">
                          <a:solidFill>
                            <a:schemeClr val="dk2"/>
                          </a:solidFill>
                          <a:latin typeface="Poppins"/>
                          <a:ea typeface="Poppins"/>
                          <a:cs typeface="Poppins"/>
                          <a:sym typeface="Poppins"/>
                        </a:rPr>
                        <a:t>TITLE 01</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en-US" sz="3200">
                          <a:solidFill>
                            <a:schemeClr val="dk2"/>
                          </a:solidFill>
                          <a:latin typeface="Poppins"/>
                          <a:ea typeface="Poppins"/>
                          <a:cs typeface="Poppins"/>
                          <a:sym typeface="Poppins"/>
                        </a:rPr>
                        <a:t>TITLE 02</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r>
              <a:tr h="1075900">
                <a:tc>
                  <a:txBody>
                    <a:bodyPr/>
                    <a:lstStyle/>
                    <a:p>
                      <a:pPr indent="0" lvl="0" marL="0" marR="0" rtl="0" algn="r">
                        <a:spcBef>
                          <a:spcPts val="0"/>
                        </a:spcBef>
                        <a:spcAft>
                          <a:spcPts val="0"/>
                        </a:spcAft>
                        <a:buNone/>
                      </a:pPr>
                      <a:r>
                        <a:rPr b="1" i="0" lang="en-US" sz="3200">
                          <a:solidFill>
                            <a:schemeClr val="dk2"/>
                          </a:solidFill>
                          <a:latin typeface="Poppins"/>
                          <a:ea typeface="Poppins"/>
                          <a:cs typeface="Poppins"/>
                          <a:sym typeface="Poppins"/>
                        </a:rPr>
                        <a:t>Row One</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500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500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075900">
                <a:tc>
                  <a:txBody>
                    <a:bodyPr/>
                    <a:lstStyle/>
                    <a:p>
                      <a:pPr indent="0" lvl="0" marL="0" marR="0" rtl="0" algn="r">
                        <a:spcBef>
                          <a:spcPts val="0"/>
                        </a:spcBef>
                        <a:spcAft>
                          <a:spcPts val="0"/>
                        </a:spcAft>
                        <a:buNone/>
                      </a:pPr>
                      <a:r>
                        <a:rPr b="1" i="0" lang="en-US" sz="3200">
                          <a:solidFill>
                            <a:schemeClr val="dk2"/>
                          </a:solidFill>
                          <a:latin typeface="Poppins"/>
                          <a:ea typeface="Poppins"/>
                          <a:cs typeface="Poppins"/>
                          <a:sym typeface="Poppins"/>
                        </a:rPr>
                        <a:t>Row Two</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340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340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075900">
                <a:tc>
                  <a:txBody>
                    <a:bodyPr/>
                    <a:lstStyle/>
                    <a:p>
                      <a:pPr indent="0" lvl="0" marL="0" marR="0" rtl="0" algn="r">
                        <a:spcBef>
                          <a:spcPts val="0"/>
                        </a:spcBef>
                        <a:spcAft>
                          <a:spcPts val="0"/>
                        </a:spcAft>
                        <a:buNone/>
                      </a:pPr>
                      <a:r>
                        <a:rPr b="1" i="0" lang="en-US" sz="3200">
                          <a:solidFill>
                            <a:schemeClr val="dk2"/>
                          </a:solidFill>
                          <a:latin typeface="Poppins"/>
                          <a:ea typeface="Poppins"/>
                          <a:cs typeface="Poppins"/>
                          <a:sym typeface="Poppins"/>
                        </a:rPr>
                        <a:t>Row Three</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200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200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075900">
                <a:tc>
                  <a:txBody>
                    <a:bodyPr/>
                    <a:lstStyle/>
                    <a:p>
                      <a:pPr indent="0" lvl="0" marL="0" marR="0" rtl="0" algn="r">
                        <a:spcBef>
                          <a:spcPts val="0"/>
                        </a:spcBef>
                        <a:spcAft>
                          <a:spcPts val="0"/>
                        </a:spcAft>
                        <a:buNone/>
                      </a:pPr>
                      <a:r>
                        <a:rPr b="1" i="0" lang="en-US" sz="3200">
                          <a:solidFill>
                            <a:schemeClr val="dk2"/>
                          </a:solidFill>
                          <a:latin typeface="Poppins"/>
                          <a:ea typeface="Poppins"/>
                          <a:cs typeface="Poppins"/>
                          <a:sym typeface="Poppins"/>
                        </a:rPr>
                        <a:t>Row Four</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650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650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075900">
                <a:tc>
                  <a:txBody>
                    <a:bodyPr/>
                    <a:lstStyle/>
                    <a:p>
                      <a:pPr indent="0" lvl="0" marL="0" marR="0" rtl="0" algn="r">
                        <a:spcBef>
                          <a:spcPts val="0"/>
                        </a:spcBef>
                        <a:spcAft>
                          <a:spcPts val="0"/>
                        </a:spcAft>
                        <a:buNone/>
                      </a:pPr>
                      <a:r>
                        <a:rPr b="1" i="0" lang="en-US" sz="3200">
                          <a:solidFill>
                            <a:schemeClr val="dk2"/>
                          </a:solidFill>
                          <a:latin typeface="Poppins"/>
                          <a:ea typeface="Poppins"/>
                          <a:cs typeface="Poppins"/>
                          <a:sym typeface="Poppins"/>
                        </a:rPr>
                        <a:t>Row</a:t>
                      </a:r>
                      <a:r>
                        <a:rPr b="1" i="0" lang="en-US" sz="3200">
                          <a:solidFill>
                            <a:schemeClr val="dk2"/>
                          </a:solidFill>
                          <a:latin typeface="Poppins"/>
                          <a:ea typeface="Poppins"/>
                          <a:cs typeface="Poppins"/>
                          <a:sym typeface="Poppins"/>
                        </a:rPr>
                        <a:t> Five</a:t>
                      </a:r>
                      <a:endParaRPr b="1" i="0" sz="3200">
                        <a:solidFill>
                          <a:schemeClr val="dk2"/>
                        </a:solidFill>
                        <a:latin typeface="Poppins"/>
                        <a:ea typeface="Poppins"/>
                        <a:cs typeface="Poppins"/>
                        <a:sym typeface="Poppins"/>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500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400">
                          <a:solidFill>
                            <a:schemeClr val="lt1"/>
                          </a:solidFill>
                          <a:latin typeface="Lato Light"/>
                          <a:ea typeface="Lato Light"/>
                          <a:cs typeface="Lato Light"/>
                          <a:sym typeface="Lato Light"/>
                        </a:rPr>
                        <a:t>1300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chemeClr val="dk2">
                        <a:alpha val="40000"/>
                      </a:schemeClr>
                    </a:solidFill>
                  </a:tcPr>
                </a:tc>
              </a:tr>
              <a:tr h="1075900">
                <a:tc>
                  <a:txBody>
                    <a:bodyPr/>
                    <a:lstStyle/>
                    <a:p>
                      <a:pPr indent="0" lvl="0" marL="0" marR="0" rtl="0" algn="r">
                        <a:spcBef>
                          <a:spcPts val="0"/>
                        </a:spcBef>
                        <a:spcAft>
                          <a:spcPts val="0"/>
                        </a:spcAft>
                        <a:buNone/>
                      </a:pPr>
                      <a:r>
                        <a:rPr b="1" i="0" lang="en-US" sz="3200">
                          <a:solidFill>
                            <a:schemeClr val="dk2"/>
                          </a:solidFill>
                          <a:latin typeface="Poppins"/>
                          <a:ea typeface="Poppins"/>
                          <a:cs typeface="Poppins"/>
                          <a:sym typeface="Poppins"/>
                        </a:rPr>
                        <a:t>Row Six</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850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850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075900">
                <a:tc>
                  <a:txBody>
                    <a:bodyPr/>
                    <a:lstStyle/>
                    <a:p>
                      <a:pPr indent="0" lvl="0" marL="0" marR="0" rtl="0" algn="r">
                        <a:spcBef>
                          <a:spcPts val="0"/>
                        </a:spcBef>
                        <a:spcAft>
                          <a:spcPts val="0"/>
                        </a:spcAft>
                        <a:buNone/>
                      </a:pPr>
                      <a:r>
                        <a:rPr b="1" i="0" lang="en-US" sz="3200">
                          <a:solidFill>
                            <a:schemeClr val="dk2"/>
                          </a:solidFill>
                          <a:latin typeface="Poppins"/>
                          <a:ea typeface="Poppins"/>
                          <a:cs typeface="Poppins"/>
                          <a:sym typeface="Poppins"/>
                        </a:rPr>
                        <a:t>Row Seven</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650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400">
                          <a:solidFill>
                            <a:schemeClr val="dk1"/>
                          </a:solidFill>
                          <a:latin typeface="Lato Light"/>
                          <a:ea typeface="Lato Light"/>
                          <a:cs typeface="Lato Light"/>
                          <a:sym typeface="Lato Light"/>
                        </a:rPr>
                        <a:t>650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075900">
                <a:tc>
                  <a:txBody>
                    <a:bodyPr/>
                    <a:lstStyle/>
                    <a:p>
                      <a:pPr indent="0" lvl="0" marL="0" marR="0" rtl="0" algn="ctr">
                        <a:spcBef>
                          <a:spcPts val="0"/>
                        </a:spcBef>
                        <a:spcAft>
                          <a:spcPts val="0"/>
                        </a:spcAft>
                        <a:buNone/>
                      </a:pPr>
                      <a:r>
                        <a:rPr b="1" i="0" lang="en-US" sz="3200">
                          <a:solidFill>
                            <a:schemeClr val="dk2"/>
                          </a:solidFill>
                          <a:latin typeface="Poppins"/>
                          <a:ea typeface="Poppins"/>
                          <a:cs typeface="Poppins"/>
                          <a:sym typeface="Poppins"/>
                        </a:rPr>
                        <a:t>Total</a:t>
                      </a:r>
                      <a:r>
                        <a:rPr b="1" i="0" lang="en-US" sz="3200">
                          <a:solidFill>
                            <a:schemeClr val="dk2"/>
                          </a:solidFill>
                          <a:latin typeface="Poppins"/>
                          <a:ea typeface="Poppins"/>
                          <a:cs typeface="Poppins"/>
                          <a:sym typeface="Poppins"/>
                        </a:rPr>
                        <a:t> Row</a:t>
                      </a:r>
                      <a:endParaRPr b="1" i="0" sz="3200">
                        <a:solidFill>
                          <a:schemeClr val="dk2"/>
                        </a:solidFill>
                        <a:latin typeface="Poppins"/>
                        <a:ea typeface="Poppins"/>
                        <a:cs typeface="Poppins"/>
                        <a:sym typeface="Poppins"/>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en-US" sz="3000">
                          <a:solidFill>
                            <a:schemeClr val="dk2"/>
                          </a:solidFill>
                          <a:latin typeface="Poppins"/>
                          <a:ea typeface="Poppins"/>
                          <a:cs typeface="Poppins"/>
                          <a:sym typeface="Poppins"/>
                        </a:rPr>
                        <a:t>4500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en-US" sz="3000">
                          <a:solidFill>
                            <a:schemeClr val="dk2"/>
                          </a:solidFill>
                          <a:latin typeface="Poppins"/>
                          <a:ea typeface="Poppins"/>
                          <a:cs typeface="Poppins"/>
                          <a:sym typeface="Poppins"/>
                        </a:rPr>
                        <a:t>4500</a:t>
                      </a:r>
                      <a:endParaRPr/>
                    </a:p>
                  </a:txBody>
                  <a:tcPr marT="121900" marB="121900" marR="243775" marL="24377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2F2F2"/>
                    </a:solidFill>
                  </a:tcPr>
                </a:tc>
              </a:tr>
            </a:tbl>
          </a:graphicData>
        </a:graphic>
      </p:graphicFrame>
      <p:sp>
        <p:nvSpPr>
          <p:cNvPr id="1137" name="Google Shape;1137;p35"/>
          <p:cNvSpPr/>
          <p:nvPr/>
        </p:nvSpPr>
        <p:spPr>
          <a:xfrm>
            <a:off x="1520825" y="2559678"/>
            <a:ext cx="3958135" cy="584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199">
                <a:solidFill>
                  <a:schemeClr val="dk2"/>
                </a:solidFill>
                <a:latin typeface="Poppins"/>
                <a:ea typeface="Poppins"/>
                <a:cs typeface="Poppins"/>
                <a:sym typeface="Poppins"/>
              </a:rPr>
              <a:t>YOUR CHART TITLE</a:t>
            </a:r>
            <a:endParaRPr/>
          </a:p>
        </p:txBody>
      </p:sp>
      <p:sp>
        <p:nvSpPr>
          <p:cNvPr id="1138" name="Google Shape;1138;p35"/>
          <p:cNvSpPr/>
          <p:nvPr/>
        </p:nvSpPr>
        <p:spPr>
          <a:xfrm>
            <a:off x="1547719" y="10962730"/>
            <a:ext cx="1097280" cy="1097280"/>
          </a:xfrm>
          <a:prstGeom prst="ellipse">
            <a:avLst/>
          </a:prstGeom>
          <a:solidFill>
            <a:schemeClr val="accent1"/>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139" name="Google Shape;1139;p35"/>
          <p:cNvSpPr txBox="1"/>
          <p:nvPr/>
        </p:nvSpPr>
        <p:spPr>
          <a:xfrm>
            <a:off x="1793231" y="11218982"/>
            <a:ext cx="60625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01</a:t>
            </a:r>
            <a:endParaRPr/>
          </a:p>
        </p:txBody>
      </p:sp>
      <p:sp>
        <p:nvSpPr>
          <p:cNvPr id="1140" name="Google Shape;1140;p35"/>
          <p:cNvSpPr txBox="1"/>
          <p:nvPr/>
        </p:nvSpPr>
        <p:spPr>
          <a:xfrm>
            <a:off x="2890511" y="10780015"/>
            <a:ext cx="4089409"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a:t>
            </a:r>
            <a:endParaRPr/>
          </a:p>
        </p:txBody>
      </p:sp>
      <p:sp>
        <p:nvSpPr>
          <p:cNvPr id="1141" name="Google Shape;1141;p35"/>
          <p:cNvSpPr/>
          <p:nvPr/>
        </p:nvSpPr>
        <p:spPr>
          <a:xfrm>
            <a:off x="7962293" y="10962730"/>
            <a:ext cx="1097280" cy="1097280"/>
          </a:xfrm>
          <a:prstGeom prst="ellipse">
            <a:avLst/>
          </a:prstGeom>
          <a:solidFill>
            <a:srgbClr val="008487"/>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142" name="Google Shape;1142;p35"/>
          <p:cNvSpPr txBox="1"/>
          <p:nvPr/>
        </p:nvSpPr>
        <p:spPr>
          <a:xfrm>
            <a:off x="8167730" y="11218982"/>
            <a:ext cx="68640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02</a:t>
            </a:r>
            <a:endParaRPr/>
          </a:p>
        </p:txBody>
      </p:sp>
      <p:sp>
        <p:nvSpPr>
          <p:cNvPr id="1143" name="Google Shape;1143;p35"/>
          <p:cNvSpPr txBox="1"/>
          <p:nvPr/>
        </p:nvSpPr>
        <p:spPr>
          <a:xfrm>
            <a:off x="9305085" y="10780015"/>
            <a:ext cx="4089409"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a:t>
            </a:r>
            <a:endParaRPr/>
          </a:p>
        </p:txBody>
      </p:sp>
      <p:sp>
        <p:nvSpPr>
          <p:cNvPr id="1144" name="Google Shape;1144;p35"/>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36"/>
          <p:cNvSpPr txBox="1"/>
          <p:nvPr/>
        </p:nvSpPr>
        <p:spPr>
          <a:xfrm>
            <a:off x="5579520" y="612372"/>
            <a:ext cx="13218683"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REGION REVENUE GROWTH CHART</a:t>
            </a:r>
            <a:endParaRPr/>
          </a:p>
        </p:txBody>
      </p:sp>
      <p:sp>
        <p:nvSpPr>
          <p:cNvPr id="1150" name="Google Shape;1150;p36"/>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1151" name="Google Shape;1151;p36"/>
          <p:cNvGraphicFramePr/>
          <p:nvPr/>
        </p:nvGraphicFramePr>
        <p:xfrm>
          <a:off x="12877852" y="2905099"/>
          <a:ext cx="10157354" cy="9048509"/>
        </p:xfrm>
        <a:graphic>
          <a:graphicData uri="http://schemas.openxmlformats.org/drawingml/2006/chart">
            <c:chart r:id="rId3"/>
          </a:graphicData>
        </a:graphic>
      </p:graphicFrame>
      <p:graphicFrame>
        <p:nvGraphicFramePr>
          <p:cNvPr id="1152" name="Google Shape;1152;p36"/>
          <p:cNvGraphicFramePr/>
          <p:nvPr/>
        </p:nvGraphicFramePr>
        <p:xfrm>
          <a:off x="2031470" y="2905099"/>
          <a:ext cx="10157354" cy="9048509"/>
        </p:xfrm>
        <a:graphic>
          <a:graphicData uri="http://schemas.openxmlformats.org/drawingml/2006/chart">
            <c:chart r:id="rId4"/>
          </a:graphicData>
        </a:graphic>
      </p:graphicFrame>
      <p:sp>
        <p:nvSpPr>
          <p:cNvPr id="1153" name="Google Shape;1153;p36"/>
          <p:cNvSpPr/>
          <p:nvPr/>
        </p:nvSpPr>
        <p:spPr>
          <a:xfrm rot="10800000">
            <a:off x="19040686" y="9289288"/>
            <a:ext cx="1200261" cy="545112"/>
          </a:xfrm>
          <a:custGeom>
            <a:rect b="b" l="l" r="r" t="t"/>
            <a:pathLst>
              <a:path extrusionOk="0" h="265258" w="525915">
                <a:moveTo>
                  <a:pt x="525915" y="265258"/>
                </a:moveTo>
                <a:lnTo>
                  <a:pt x="345440" y="0"/>
                </a:lnTo>
                <a:lnTo>
                  <a:pt x="0" y="0"/>
                </a:lnTo>
              </a:path>
            </a:pathLst>
          </a:custGeom>
          <a:noFill/>
          <a:ln cap="flat" cmpd="sng" w="50800">
            <a:solidFill>
              <a:schemeClr val="accent2"/>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sp>
        <p:nvSpPr>
          <p:cNvPr id="1154" name="Google Shape;1154;p36"/>
          <p:cNvSpPr/>
          <p:nvPr/>
        </p:nvSpPr>
        <p:spPr>
          <a:xfrm flipH="1" rot="10800000">
            <a:off x="14665544" y="9161657"/>
            <a:ext cx="1853813" cy="672743"/>
          </a:xfrm>
          <a:custGeom>
            <a:rect b="b" l="l" r="r" t="t"/>
            <a:pathLst>
              <a:path extrusionOk="0" h="255373" w="552619">
                <a:moveTo>
                  <a:pt x="552619" y="255373"/>
                </a:moveTo>
                <a:lnTo>
                  <a:pt x="345440" y="0"/>
                </a:lnTo>
                <a:lnTo>
                  <a:pt x="0" y="0"/>
                </a:lnTo>
              </a:path>
            </a:pathLst>
          </a:custGeom>
          <a:noFill/>
          <a:ln cap="flat" cmpd="sng" w="50800">
            <a:solidFill>
              <a:schemeClr val="accent3"/>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cxnSp>
        <p:nvCxnSpPr>
          <p:cNvPr id="1155" name="Google Shape;1155;p36"/>
          <p:cNvCxnSpPr/>
          <p:nvPr/>
        </p:nvCxnSpPr>
        <p:spPr>
          <a:xfrm rot="10800000">
            <a:off x="14449687" y="7499967"/>
            <a:ext cx="1205800" cy="0"/>
          </a:xfrm>
          <a:prstGeom prst="straightConnector1">
            <a:avLst/>
          </a:prstGeom>
          <a:noFill/>
          <a:ln cap="flat" cmpd="sng" w="50800">
            <a:solidFill>
              <a:schemeClr val="accent4"/>
            </a:solidFill>
            <a:prstDash val="solid"/>
            <a:miter lim="800000"/>
            <a:headEnd len="sm" w="sm" type="none"/>
            <a:tailEnd len="med" w="med" type="oval"/>
          </a:ln>
        </p:spPr>
      </p:cxnSp>
      <p:sp>
        <p:nvSpPr>
          <p:cNvPr id="1156" name="Google Shape;1156;p36"/>
          <p:cNvSpPr/>
          <p:nvPr/>
        </p:nvSpPr>
        <p:spPr>
          <a:xfrm flipH="1">
            <a:off x="18972263" y="4171691"/>
            <a:ext cx="1291678" cy="914408"/>
          </a:xfrm>
          <a:custGeom>
            <a:rect b="b" l="l" r="r" t="t"/>
            <a:pathLst>
              <a:path extrusionOk="0" h="304800" w="548910">
                <a:moveTo>
                  <a:pt x="548910" y="304800"/>
                </a:moveTo>
                <a:lnTo>
                  <a:pt x="345440" y="0"/>
                </a:lnTo>
                <a:lnTo>
                  <a:pt x="0" y="0"/>
                </a:lnTo>
              </a:path>
            </a:pathLst>
          </a:custGeom>
          <a:noFill/>
          <a:ln cap="flat" cmpd="sng" w="50800">
            <a:solidFill>
              <a:schemeClr val="accent1"/>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sp>
        <p:nvSpPr>
          <p:cNvPr id="1157" name="Google Shape;1157;p36"/>
          <p:cNvSpPr/>
          <p:nvPr/>
        </p:nvSpPr>
        <p:spPr>
          <a:xfrm>
            <a:off x="14665545" y="4171691"/>
            <a:ext cx="1960007" cy="1054555"/>
          </a:xfrm>
          <a:custGeom>
            <a:rect b="b" l="l" r="r" t="t"/>
            <a:pathLst>
              <a:path extrusionOk="0" h="226698" w="482551">
                <a:moveTo>
                  <a:pt x="482551" y="226698"/>
                </a:moveTo>
                <a:lnTo>
                  <a:pt x="345440" y="0"/>
                </a:lnTo>
                <a:lnTo>
                  <a:pt x="0" y="0"/>
                </a:lnTo>
              </a:path>
            </a:pathLst>
          </a:custGeom>
          <a:noFill/>
          <a:ln cap="flat" cmpd="sng" w="50800">
            <a:solidFill>
              <a:schemeClr val="accent5"/>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sp>
        <p:nvSpPr>
          <p:cNvPr id="1158" name="Google Shape;1158;p36"/>
          <p:cNvSpPr/>
          <p:nvPr/>
        </p:nvSpPr>
        <p:spPr>
          <a:xfrm flipH="1">
            <a:off x="8264816" y="4171691"/>
            <a:ext cx="1441598" cy="1054555"/>
          </a:xfrm>
          <a:custGeom>
            <a:rect b="b" l="l" r="r" t="t"/>
            <a:pathLst>
              <a:path extrusionOk="0" h="304800" w="548910">
                <a:moveTo>
                  <a:pt x="548910" y="304800"/>
                </a:moveTo>
                <a:lnTo>
                  <a:pt x="345440" y="0"/>
                </a:lnTo>
                <a:lnTo>
                  <a:pt x="0" y="0"/>
                </a:lnTo>
              </a:path>
            </a:pathLst>
          </a:custGeom>
          <a:noFill/>
          <a:ln cap="flat" cmpd="sng" w="50800">
            <a:solidFill>
              <a:schemeClr val="accent1"/>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sp>
        <p:nvSpPr>
          <p:cNvPr id="1159" name="Google Shape;1159;p36"/>
          <p:cNvSpPr/>
          <p:nvPr/>
        </p:nvSpPr>
        <p:spPr>
          <a:xfrm flipH="1" rot="10800000">
            <a:off x="5894792" y="9629745"/>
            <a:ext cx="622188" cy="1114588"/>
          </a:xfrm>
          <a:custGeom>
            <a:rect b="b" l="l" r="r" t="t"/>
            <a:pathLst>
              <a:path extrusionOk="0" h="220430" w="581897">
                <a:moveTo>
                  <a:pt x="581897" y="220430"/>
                </a:moveTo>
                <a:lnTo>
                  <a:pt x="345440" y="0"/>
                </a:lnTo>
                <a:lnTo>
                  <a:pt x="0" y="0"/>
                </a:lnTo>
              </a:path>
            </a:pathLst>
          </a:custGeom>
          <a:noFill/>
          <a:ln cap="flat" cmpd="sng" w="50800">
            <a:solidFill>
              <a:schemeClr val="accent2"/>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sp>
        <p:nvSpPr>
          <p:cNvPr id="1160" name="Google Shape;1160;p36"/>
          <p:cNvSpPr/>
          <p:nvPr/>
        </p:nvSpPr>
        <p:spPr>
          <a:xfrm flipH="1" rot="10800000">
            <a:off x="4378465" y="8891287"/>
            <a:ext cx="910795" cy="413428"/>
          </a:xfrm>
          <a:custGeom>
            <a:rect b="b" l="l" r="r" t="t"/>
            <a:pathLst>
              <a:path extrusionOk="0" h="124716" w="477892">
                <a:moveTo>
                  <a:pt x="477892" y="124716"/>
                </a:moveTo>
                <a:lnTo>
                  <a:pt x="345440" y="0"/>
                </a:lnTo>
                <a:lnTo>
                  <a:pt x="0" y="0"/>
                </a:lnTo>
              </a:path>
            </a:pathLst>
          </a:custGeom>
          <a:noFill/>
          <a:ln cap="flat" cmpd="sng" w="50800">
            <a:solidFill>
              <a:schemeClr val="accent3"/>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sp>
        <p:nvSpPr>
          <p:cNvPr id="1161" name="Google Shape;1161;p36"/>
          <p:cNvSpPr/>
          <p:nvPr/>
        </p:nvSpPr>
        <p:spPr>
          <a:xfrm flipH="1" rot="10800000">
            <a:off x="3577289" y="7870722"/>
            <a:ext cx="1189676" cy="104869"/>
          </a:xfrm>
          <a:custGeom>
            <a:rect b="b" l="l" r="r" t="t"/>
            <a:pathLst>
              <a:path extrusionOk="0" h="145300" w="512910">
                <a:moveTo>
                  <a:pt x="512910" y="145300"/>
                </a:moveTo>
                <a:lnTo>
                  <a:pt x="345440" y="0"/>
                </a:lnTo>
                <a:lnTo>
                  <a:pt x="0" y="0"/>
                </a:lnTo>
              </a:path>
            </a:pathLst>
          </a:custGeom>
          <a:noFill/>
          <a:ln cap="flat" cmpd="sng" w="50800">
            <a:solidFill>
              <a:schemeClr val="accent4"/>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sp>
        <p:nvSpPr>
          <p:cNvPr id="1162" name="Google Shape;1162;p36"/>
          <p:cNvSpPr/>
          <p:nvPr/>
        </p:nvSpPr>
        <p:spPr>
          <a:xfrm>
            <a:off x="3636283" y="5537829"/>
            <a:ext cx="1354313" cy="326397"/>
          </a:xfrm>
          <a:custGeom>
            <a:rect b="b" l="l" r="r" t="t"/>
            <a:pathLst>
              <a:path extrusionOk="0" h="206341" w="558800">
                <a:moveTo>
                  <a:pt x="558800" y="206341"/>
                </a:moveTo>
                <a:lnTo>
                  <a:pt x="345440" y="0"/>
                </a:lnTo>
                <a:lnTo>
                  <a:pt x="0" y="0"/>
                </a:lnTo>
              </a:path>
            </a:pathLst>
          </a:custGeom>
          <a:noFill/>
          <a:ln cap="flat" cmpd="sng" w="50800">
            <a:solidFill>
              <a:schemeClr val="accent5"/>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sp>
        <p:nvSpPr>
          <p:cNvPr id="1163" name="Google Shape;1163;p36"/>
          <p:cNvSpPr/>
          <p:nvPr/>
        </p:nvSpPr>
        <p:spPr>
          <a:xfrm>
            <a:off x="4085159" y="4171691"/>
            <a:ext cx="1897164" cy="914408"/>
          </a:xfrm>
          <a:custGeom>
            <a:rect b="b" l="l" r="r" t="t"/>
            <a:pathLst>
              <a:path extrusionOk="0" h="199747" w="438683">
                <a:moveTo>
                  <a:pt x="438683" y="199747"/>
                </a:moveTo>
                <a:lnTo>
                  <a:pt x="345440" y="0"/>
                </a:lnTo>
                <a:lnTo>
                  <a:pt x="0" y="0"/>
                </a:lnTo>
              </a:path>
            </a:pathLst>
          </a:custGeom>
          <a:noFill/>
          <a:ln cap="flat" cmpd="sng" w="50800">
            <a:solidFill>
              <a:schemeClr val="accent6"/>
            </a:solidFill>
            <a:prstDash val="solid"/>
            <a:miter lim="800000"/>
            <a:headEnd len="sm" w="sm" type="non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198">
              <a:solidFill>
                <a:schemeClr val="dk1"/>
              </a:solidFill>
              <a:latin typeface="Lato Light"/>
              <a:ea typeface="Lato Light"/>
              <a:cs typeface="Lato Light"/>
              <a:sym typeface="Lato Light"/>
            </a:endParaRPr>
          </a:p>
        </p:txBody>
      </p:sp>
      <p:sp>
        <p:nvSpPr>
          <p:cNvPr id="1164" name="Google Shape;1164;p36"/>
          <p:cNvSpPr txBox="1"/>
          <p:nvPr/>
        </p:nvSpPr>
        <p:spPr>
          <a:xfrm>
            <a:off x="9825482" y="3819372"/>
            <a:ext cx="1067921"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43%</a:t>
            </a:r>
            <a:endParaRPr/>
          </a:p>
        </p:txBody>
      </p:sp>
      <p:sp>
        <p:nvSpPr>
          <p:cNvPr id="1165" name="Google Shape;1165;p36"/>
          <p:cNvSpPr txBox="1"/>
          <p:nvPr/>
        </p:nvSpPr>
        <p:spPr>
          <a:xfrm>
            <a:off x="9825483" y="4306208"/>
            <a:ext cx="1956755" cy="988219"/>
          </a:xfrm>
          <a:prstGeom prst="rect">
            <a:avLst/>
          </a:prstGeom>
          <a:noFill/>
          <a:ln>
            <a:noFill/>
          </a:ln>
        </p:spPr>
        <p:txBody>
          <a:bodyPr anchorCtr="0" anchor="t"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66" name="Google Shape;1166;p36"/>
          <p:cNvSpPr txBox="1"/>
          <p:nvPr/>
        </p:nvSpPr>
        <p:spPr>
          <a:xfrm>
            <a:off x="3034253" y="3819372"/>
            <a:ext cx="849913" cy="58477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a:ea typeface="Poppins"/>
                <a:cs typeface="Poppins"/>
                <a:sym typeface="Poppins"/>
              </a:rPr>
              <a:t>11%</a:t>
            </a:r>
            <a:endParaRPr/>
          </a:p>
        </p:txBody>
      </p:sp>
      <p:sp>
        <p:nvSpPr>
          <p:cNvPr id="1167" name="Google Shape;1167;p36"/>
          <p:cNvSpPr txBox="1"/>
          <p:nvPr/>
        </p:nvSpPr>
        <p:spPr>
          <a:xfrm>
            <a:off x="1916381" y="4306208"/>
            <a:ext cx="1956816" cy="988219"/>
          </a:xfrm>
          <a:prstGeom prst="rect">
            <a:avLst/>
          </a:prstGeom>
          <a:noFill/>
          <a:ln>
            <a:noFill/>
          </a:ln>
        </p:spPr>
        <p:txBody>
          <a:bodyPr anchorCtr="0" anchor="t" bIns="45700" lIns="91425" spcFirstLastPara="1" rIns="91425" wrap="square" tIns="45700">
            <a:spAutoFit/>
          </a:bodyPr>
          <a:lstStyle/>
          <a:p>
            <a:pPr indent="0" lvl="0" marL="0" marR="0" rtl="0" algn="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68" name="Google Shape;1168;p36"/>
          <p:cNvSpPr txBox="1"/>
          <p:nvPr/>
        </p:nvSpPr>
        <p:spPr>
          <a:xfrm>
            <a:off x="2423646" y="5256124"/>
            <a:ext cx="957314" cy="58477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a:ea typeface="Poppins"/>
                <a:cs typeface="Poppins"/>
                <a:sym typeface="Poppins"/>
              </a:rPr>
              <a:t>16%</a:t>
            </a:r>
            <a:endParaRPr/>
          </a:p>
        </p:txBody>
      </p:sp>
      <p:sp>
        <p:nvSpPr>
          <p:cNvPr id="1169" name="Google Shape;1169;p36"/>
          <p:cNvSpPr txBox="1"/>
          <p:nvPr/>
        </p:nvSpPr>
        <p:spPr>
          <a:xfrm>
            <a:off x="1413175" y="5742960"/>
            <a:ext cx="1956816" cy="988219"/>
          </a:xfrm>
          <a:prstGeom prst="rect">
            <a:avLst/>
          </a:prstGeom>
          <a:noFill/>
          <a:ln>
            <a:noFill/>
          </a:ln>
        </p:spPr>
        <p:txBody>
          <a:bodyPr anchorCtr="0" anchor="t" bIns="45700" lIns="91425" spcFirstLastPara="1" rIns="91425" wrap="square" tIns="45700">
            <a:spAutoFit/>
          </a:bodyPr>
          <a:lstStyle/>
          <a:p>
            <a:pPr indent="0" lvl="0" marL="0" marR="0" rtl="0" algn="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70" name="Google Shape;1170;p36"/>
          <p:cNvSpPr txBox="1"/>
          <p:nvPr/>
        </p:nvSpPr>
        <p:spPr>
          <a:xfrm>
            <a:off x="2577535" y="7706638"/>
            <a:ext cx="803425" cy="58477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a:ea typeface="Poppins"/>
                <a:cs typeface="Poppins"/>
                <a:sym typeface="Poppins"/>
              </a:rPr>
              <a:t>6%</a:t>
            </a:r>
            <a:endParaRPr/>
          </a:p>
        </p:txBody>
      </p:sp>
      <p:sp>
        <p:nvSpPr>
          <p:cNvPr id="1171" name="Google Shape;1171;p36"/>
          <p:cNvSpPr txBox="1"/>
          <p:nvPr/>
        </p:nvSpPr>
        <p:spPr>
          <a:xfrm>
            <a:off x="1413175" y="8193474"/>
            <a:ext cx="1956816" cy="988219"/>
          </a:xfrm>
          <a:prstGeom prst="rect">
            <a:avLst/>
          </a:prstGeom>
          <a:noFill/>
          <a:ln>
            <a:noFill/>
          </a:ln>
        </p:spPr>
        <p:txBody>
          <a:bodyPr anchorCtr="0" anchor="t" bIns="45700" lIns="91425" spcFirstLastPara="1" rIns="91425" wrap="square" tIns="45700">
            <a:spAutoFit/>
          </a:bodyPr>
          <a:lstStyle/>
          <a:p>
            <a:pPr indent="0" lvl="0" marL="0" marR="0" rtl="0" algn="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72" name="Google Shape;1172;p36"/>
          <p:cNvSpPr txBox="1"/>
          <p:nvPr/>
        </p:nvSpPr>
        <p:spPr>
          <a:xfrm>
            <a:off x="3389389" y="9041623"/>
            <a:ext cx="761747" cy="58477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a:ea typeface="Poppins"/>
                <a:cs typeface="Poppins"/>
                <a:sym typeface="Poppins"/>
              </a:rPr>
              <a:t>7%</a:t>
            </a:r>
            <a:endParaRPr/>
          </a:p>
        </p:txBody>
      </p:sp>
      <p:sp>
        <p:nvSpPr>
          <p:cNvPr id="1173" name="Google Shape;1173;p36"/>
          <p:cNvSpPr txBox="1"/>
          <p:nvPr/>
        </p:nvSpPr>
        <p:spPr>
          <a:xfrm>
            <a:off x="2183351" y="9528459"/>
            <a:ext cx="1956816" cy="988219"/>
          </a:xfrm>
          <a:prstGeom prst="rect">
            <a:avLst/>
          </a:prstGeom>
          <a:noFill/>
          <a:ln>
            <a:noFill/>
          </a:ln>
        </p:spPr>
        <p:txBody>
          <a:bodyPr anchorCtr="0" anchor="t" bIns="45700" lIns="91425" spcFirstLastPara="1" rIns="91425" wrap="square" tIns="45700">
            <a:spAutoFit/>
          </a:bodyPr>
          <a:lstStyle/>
          <a:p>
            <a:pPr indent="0" lvl="0" marL="0" marR="0" rtl="0" algn="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74" name="Google Shape;1174;p36"/>
          <p:cNvSpPr txBox="1"/>
          <p:nvPr/>
        </p:nvSpPr>
        <p:spPr>
          <a:xfrm>
            <a:off x="4764189" y="10491475"/>
            <a:ext cx="915635" cy="58477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a:ea typeface="Poppins"/>
                <a:cs typeface="Poppins"/>
                <a:sym typeface="Poppins"/>
              </a:rPr>
              <a:t>17%</a:t>
            </a:r>
            <a:endParaRPr/>
          </a:p>
        </p:txBody>
      </p:sp>
      <p:sp>
        <p:nvSpPr>
          <p:cNvPr id="1175" name="Google Shape;1175;p36"/>
          <p:cNvSpPr txBox="1"/>
          <p:nvPr/>
        </p:nvSpPr>
        <p:spPr>
          <a:xfrm>
            <a:off x="3712039" y="10978311"/>
            <a:ext cx="1956816" cy="988219"/>
          </a:xfrm>
          <a:prstGeom prst="rect">
            <a:avLst/>
          </a:prstGeom>
          <a:noFill/>
          <a:ln>
            <a:noFill/>
          </a:ln>
        </p:spPr>
        <p:txBody>
          <a:bodyPr anchorCtr="0" anchor="t" bIns="45700" lIns="91425" spcFirstLastPara="1" rIns="91425" wrap="square" tIns="45700">
            <a:spAutoFit/>
          </a:bodyPr>
          <a:lstStyle/>
          <a:p>
            <a:pPr indent="0" lvl="0" marL="0" marR="0" rtl="0" algn="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76" name="Google Shape;1176;p36"/>
          <p:cNvSpPr txBox="1"/>
          <p:nvPr/>
        </p:nvSpPr>
        <p:spPr>
          <a:xfrm>
            <a:off x="6120132" y="6973680"/>
            <a:ext cx="198002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a:ea typeface="Poppins"/>
                <a:cs typeface="Poppins"/>
                <a:sym typeface="Poppins"/>
              </a:rPr>
              <a:t>REGION 1</a:t>
            </a:r>
            <a:endParaRPr/>
          </a:p>
        </p:txBody>
      </p:sp>
      <p:sp>
        <p:nvSpPr>
          <p:cNvPr id="1177" name="Google Shape;1177;p36"/>
          <p:cNvSpPr txBox="1"/>
          <p:nvPr/>
        </p:nvSpPr>
        <p:spPr>
          <a:xfrm>
            <a:off x="16926439" y="6973680"/>
            <a:ext cx="2060180"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Poppins"/>
                <a:ea typeface="Poppins"/>
                <a:cs typeface="Poppins"/>
                <a:sym typeface="Poppins"/>
              </a:rPr>
              <a:t>REGION 2</a:t>
            </a:r>
            <a:endParaRPr/>
          </a:p>
        </p:txBody>
      </p:sp>
      <p:sp>
        <p:nvSpPr>
          <p:cNvPr id="1178" name="Google Shape;1178;p36"/>
          <p:cNvSpPr txBox="1"/>
          <p:nvPr/>
        </p:nvSpPr>
        <p:spPr>
          <a:xfrm>
            <a:off x="13339114" y="7290847"/>
            <a:ext cx="915636" cy="58477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a:ea typeface="Poppins"/>
                <a:cs typeface="Poppins"/>
                <a:sym typeface="Poppins"/>
              </a:rPr>
              <a:t>17%</a:t>
            </a:r>
            <a:endParaRPr/>
          </a:p>
        </p:txBody>
      </p:sp>
      <p:sp>
        <p:nvSpPr>
          <p:cNvPr id="1179" name="Google Shape;1179;p36"/>
          <p:cNvSpPr txBox="1"/>
          <p:nvPr/>
        </p:nvSpPr>
        <p:spPr>
          <a:xfrm>
            <a:off x="12294743" y="7777683"/>
            <a:ext cx="1960007" cy="988219"/>
          </a:xfrm>
          <a:prstGeom prst="rect">
            <a:avLst/>
          </a:prstGeom>
          <a:noFill/>
          <a:ln>
            <a:noFill/>
          </a:ln>
        </p:spPr>
        <p:txBody>
          <a:bodyPr anchorCtr="0" anchor="t" bIns="45700" lIns="91425" spcFirstLastPara="1" rIns="91425" wrap="square" tIns="45700">
            <a:spAutoFit/>
          </a:bodyPr>
          <a:lstStyle/>
          <a:p>
            <a:pPr indent="0" lvl="0" marL="0" marR="0" rtl="0" algn="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80" name="Google Shape;1180;p36"/>
          <p:cNvSpPr txBox="1"/>
          <p:nvPr/>
        </p:nvSpPr>
        <p:spPr>
          <a:xfrm>
            <a:off x="13445002" y="9591958"/>
            <a:ext cx="930063" cy="58477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a:ea typeface="Poppins"/>
                <a:cs typeface="Poppins"/>
                <a:sym typeface="Poppins"/>
              </a:rPr>
              <a:t>21%</a:t>
            </a:r>
            <a:endParaRPr/>
          </a:p>
        </p:txBody>
      </p:sp>
      <p:sp>
        <p:nvSpPr>
          <p:cNvPr id="1181" name="Google Shape;1181;p36"/>
          <p:cNvSpPr txBox="1"/>
          <p:nvPr/>
        </p:nvSpPr>
        <p:spPr>
          <a:xfrm>
            <a:off x="12415058" y="10078794"/>
            <a:ext cx="1960007" cy="988219"/>
          </a:xfrm>
          <a:prstGeom prst="rect">
            <a:avLst/>
          </a:prstGeom>
          <a:noFill/>
          <a:ln>
            <a:noFill/>
          </a:ln>
        </p:spPr>
        <p:txBody>
          <a:bodyPr anchorCtr="0" anchor="t" bIns="45700" lIns="91425" spcFirstLastPara="1" rIns="91425" wrap="square" tIns="45700">
            <a:spAutoFit/>
          </a:bodyPr>
          <a:lstStyle/>
          <a:p>
            <a:pPr indent="0" lvl="0" marL="0" marR="0" rtl="0" algn="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82" name="Google Shape;1182;p36"/>
          <p:cNvSpPr txBox="1"/>
          <p:nvPr/>
        </p:nvSpPr>
        <p:spPr>
          <a:xfrm>
            <a:off x="20493641" y="3891561"/>
            <a:ext cx="944489"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31%</a:t>
            </a:r>
            <a:endParaRPr/>
          </a:p>
        </p:txBody>
      </p:sp>
      <p:sp>
        <p:nvSpPr>
          <p:cNvPr id="1183" name="Google Shape;1183;p36"/>
          <p:cNvSpPr txBox="1"/>
          <p:nvPr/>
        </p:nvSpPr>
        <p:spPr>
          <a:xfrm>
            <a:off x="20493642" y="4378397"/>
            <a:ext cx="1956816" cy="513730"/>
          </a:xfrm>
          <a:prstGeom prst="rect">
            <a:avLst/>
          </a:prstGeom>
          <a:noFill/>
          <a:ln>
            <a:noFill/>
          </a:ln>
        </p:spPr>
        <p:txBody>
          <a:bodyPr anchorCtr="0" anchor="t"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84" name="Google Shape;1184;p36"/>
          <p:cNvSpPr txBox="1"/>
          <p:nvPr/>
        </p:nvSpPr>
        <p:spPr>
          <a:xfrm>
            <a:off x="20493641" y="9555353"/>
            <a:ext cx="973343"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14%</a:t>
            </a:r>
            <a:endParaRPr/>
          </a:p>
        </p:txBody>
      </p:sp>
      <p:sp>
        <p:nvSpPr>
          <p:cNvPr id="1185" name="Google Shape;1185;p36"/>
          <p:cNvSpPr txBox="1"/>
          <p:nvPr/>
        </p:nvSpPr>
        <p:spPr>
          <a:xfrm>
            <a:off x="20493642" y="10042189"/>
            <a:ext cx="1956816" cy="513730"/>
          </a:xfrm>
          <a:prstGeom prst="rect">
            <a:avLst/>
          </a:prstGeom>
          <a:noFill/>
          <a:ln>
            <a:noFill/>
          </a:ln>
        </p:spPr>
        <p:txBody>
          <a:bodyPr anchorCtr="0" anchor="t"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86" name="Google Shape;1186;p36"/>
          <p:cNvSpPr txBox="1"/>
          <p:nvPr/>
        </p:nvSpPr>
        <p:spPr>
          <a:xfrm>
            <a:off x="13379314" y="3891561"/>
            <a:ext cx="1043877" cy="58477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3200">
                <a:solidFill>
                  <a:schemeClr val="dk2"/>
                </a:solidFill>
                <a:latin typeface="Poppins"/>
                <a:ea typeface="Poppins"/>
                <a:cs typeface="Poppins"/>
                <a:sym typeface="Poppins"/>
              </a:rPr>
              <a:t>20%</a:t>
            </a:r>
            <a:endParaRPr/>
          </a:p>
        </p:txBody>
      </p:sp>
      <p:sp>
        <p:nvSpPr>
          <p:cNvPr id="1187" name="Google Shape;1187;p36"/>
          <p:cNvSpPr txBox="1"/>
          <p:nvPr/>
        </p:nvSpPr>
        <p:spPr>
          <a:xfrm>
            <a:off x="12463184" y="4378397"/>
            <a:ext cx="1960007" cy="988219"/>
          </a:xfrm>
          <a:prstGeom prst="rect">
            <a:avLst/>
          </a:prstGeom>
          <a:noFill/>
          <a:ln>
            <a:noFill/>
          </a:ln>
        </p:spPr>
        <p:txBody>
          <a:bodyPr anchorCtr="0" anchor="t" bIns="45700" lIns="91425" spcFirstLastPara="1" rIns="91425" wrap="square" tIns="45700">
            <a:spAutoFit/>
          </a:bodyPr>
          <a:lstStyle/>
          <a:p>
            <a:pPr indent="0" lvl="0" marL="0" marR="0" rtl="0" algn="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Your description</a:t>
            </a:r>
            <a:endParaRPr/>
          </a:p>
        </p:txBody>
      </p:sp>
      <p:sp>
        <p:nvSpPr>
          <p:cNvPr id="1188" name="Google Shape;1188;p36"/>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37"/>
          <p:cNvSpPr txBox="1"/>
          <p:nvPr/>
        </p:nvSpPr>
        <p:spPr>
          <a:xfrm>
            <a:off x="8786312" y="612372"/>
            <a:ext cx="680506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BAR CHART SLIDE</a:t>
            </a:r>
            <a:endParaRPr/>
          </a:p>
        </p:txBody>
      </p:sp>
      <p:sp>
        <p:nvSpPr>
          <p:cNvPr id="1194" name="Google Shape;1194;p37"/>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sp>
        <p:nvSpPr>
          <p:cNvPr id="1195" name="Google Shape;1195;p37"/>
          <p:cNvSpPr/>
          <p:nvPr/>
        </p:nvSpPr>
        <p:spPr>
          <a:xfrm>
            <a:off x="5804184" y="4295440"/>
            <a:ext cx="919307" cy="683625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rgbClr val="FFFFFF"/>
              </a:solidFill>
              <a:latin typeface="Lato Light"/>
              <a:ea typeface="Lato Light"/>
              <a:cs typeface="Lato Light"/>
              <a:sym typeface="Lato Light"/>
            </a:endParaRPr>
          </a:p>
        </p:txBody>
      </p:sp>
      <p:sp>
        <p:nvSpPr>
          <p:cNvPr id="1196" name="Google Shape;1196;p37"/>
          <p:cNvSpPr/>
          <p:nvPr/>
        </p:nvSpPr>
        <p:spPr>
          <a:xfrm>
            <a:off x="5804184" y="5109882"/>
            <a:ext cx="919307" cy="6021817"/>
          </a:xfrm>
          <a:prstGeom prst="roundRect">
            <a:avLst>
              <a:gd fmla="val 50000" name="adj"/>
            </a:avLst>
          </a:prstGeom>
          <a:solidFill>
            <a:schemeClr val="accent1"/>
          </a:solidFill>
          <a:ln>
            <a:noFill/>
          </a:ln>
        </p:spPr>
        <p:txBody>
          <a:bodyPr anchorCtr="0" anchor="b" bIns="91425" lIns="91425" spcFirstLastPara="1" rIns="91425" wrap="square" tIns="91425">
            <a:noAutofit/>
          </a:bodyPr>
          <a:lstStyle/>
          <a:p>
            <a:pPr indent="0" lvl="0" marL="0" marR="0" rtl="0" algn="ctr">
              <a:spcBef>
                <a:spcPts val="0"/>
              </a:spcBef>
              <a:spcAft>
                <a:spcPts val="0"/>
              </a:spcAft>
              <a:buNone/>
            </a:pPr>
            <a:r>
              <a:t/>
            </a:r>
            <a:endParaRPr sz="2665">
              <a:solidFill>
                <a:srgbClr val="FFFFFF"/>
              </a:solidFill>
              <a:latin typeface="Lato Light"/>
              <a:ea typeface="Lato Light"/>
              <a:cs typeface="Lato Light"/>
              <a:sym typeface="Lato Light"/>
            </a:endParaRPr>
          </a:p>
        </p:txBody>
      </p:sp>
      <p:sp>
        <p:nvSpPr>
          <p:cNvPr id="1197" name="Google Shape;1197;p37"/>
          <p:cNvSpPr/>
          <p:nvPr/>
        </p:nvSpPr>
        <p:spPr>
          <a:xfrm>
            <a:off x="8623172" y="4295440"/>
            <a:ext cx="919307" cy="683625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rgbClr val="FFFFFF"/>
              </a:solidFill>
              <a:latin typeface="Lato Light"/>
              <a:ea typeface="Lato Light"/>
              <a:cs typeface="Lato Light"/>
              <a:sym typeface="Lato Light"/>
            </a:endParaRPr>
          </a:p>
        </p:txBody>
      </p:sp>
      <p:sp>
        <p:nvSpPr>
          <p:cNvPr id="1198" name="Google Shape;1198;p37"/>
          <p:cNvSpPr/>
          <p:nvPr/>
        </p:nvSpPr>
        <p:spPr>
          <a:xfrm>
            <a:off x="8623173" y="6711877"/>
            <a:ext cx="917332" cy="4419822"/>
          </a:xfrm>
          <a:prstGeom prst="roundRect">
            <a:avLst>
              <a:gd fmla="val 48050" name="adj"/>
            </a:avLst>
          </a:prstGeom>
          <a:solidFill>
            <a:schemeClr val="accent2"/>
          </a:solidFill>
          <a:ln>
            <a:noFill/>
          </a:ln>
        </p:spPr>
        <p:txBody>
          <a:bodyPr anchorCtr="0" anchor="b" bIns="91425" lIns="91425" spcFirstLastPara="1" rIns="91425" wrap="square" tIns="91425">
            <a:noAutofit/>
          </a:bodyPr>
          <a:lstStyle/>
          <a:p>
            <a:pPr indent="0" lvl="0" marL="0" marR="0" rtl="0" algn="ctr">
              <a:spcBef>
                <a:spcPts val="0"/>
              </a:spcBef>
              <a:spcAft>
                <a:spcPts val="0"/>
              </a:spcAft>
              <a:buNone/>
            </a:pPr>
            <a:r>
              <a:t/>
            </a:r>
            <a:endParaRPr sz="2665">
              <a:solidFill>
                <a:srgbClr val="FFFFFF"/>
              </a:solidFill>
              <a:latin typeface="Lato Light"/>
              <a:ea typeface="Lato Light"/>
              <a:cs typeface="Lato Light"/>
              <a:sym typeface="Lato Light"/>
            </a:endParaRPr>
          </a:p>
        </p:txBody>
      </p:sp>
      <p:sp>
        <p:nvSpPr>
          <p:cNvPr id="1199" name="Google Shape;1199;p37"/>
          <p:cNvSpPr/>
          <p:nvPr/>
        </p:nvSpPr>
        <p:spPr>
          <a:xfrm>
            <a:off x="11178805" y="4295440"/>
            <a:ext cx="919307" cy="683625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rgbClr val="FFFFFF"/>
              </a:solidFill>
              <a:latin typeface="Lato Light"/>
              <a:ea typeface="Lato Light"/>
              <a:cs typeface="Lato Light"/>
              <a:sym typeface="Lato Light"/>
            </a:endParaRPr>
          </a:p>
        </p:txBody>
      </p:sp>
      <p:sp>
        <p:nvSpPr>
          <p:cNvPr id="1200" name="Google Shape;1200;p37"/>
          <p:cNvSpPr/>
          <p:nvPr/>
        </p:nvSpPr>
        <p:spPr>
          <a:xfrm>
            <a:off x="11178805" y="5862928"/>
            <a:ext cx="919307" cy="5268770"/>
          </a:xfrm>
          <a:prstGeom prst="roundRect">
            <a:avLst>
              <a:gd fmla="val 50000" name="adj"/>
            </a:avLst>
          </a:prstGeom>
          <a:solidFill>
            <a:schemeClr val="accent3"/>
          </a:solidFill>
          <a:ln>
            <a:noFill/>
          </a:ln>
        </p:spPr>
        <p:txBody>
          <a:bodyPr anchorCtr="0" anchor="b" bIns="91425" lIns="91425" spcFirstLastPara="1" rIns="91425" wrap="square" tIns="91425">
            <a:noAutofit/>
          </a:bodyPr>
          <a:lstStyle/>
          <a:p>
            <a:pPr indent="0" lvl="0" marL="0" marR="0" rtl="0" algn="ctr">
              <a:spcBef>
                <a:spcPts val="0"/>
              </a:spcBef>
              <a:spcAft>
                <a:spcPts val="0"/>
              </a:spcAft>
              <a:buNone/>
            </a:pPr>
            <a:r>
              <a:t/>
            </a:r>
            <a:endParaRPr sz="2665">
              <a:solidFill>
                <a:srgbClr val="FFFFFF"/>
              </a:solidFill>
              <a:latin typeface="Lato Light"/>
              <a:ea typeface="Lato Light"/>
              <a:cs typeface="Lato Light"/>
              <a:sym typeface="Lato Light"/>
            </a:endParaRPr>
          </a:p>
        </p:txBody>
      </p:sp>
      <p:sp>
        <p:nvSpPr>
          <p:cNvPr id="1201" name="Google Shape;1201;p37"/>
          <p:cNvSpPr/>
          <p:nvPr/>
        </p:nvSpPr>
        <p:spPr>
          <a:xfrm>
            <a:off x="13500995" y="4295440"/>
            <a:ext cx="919307" cy="683625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rgbClr val="FFFFFF"/>
              </a:solidFill>
              <a:latin typeface="Lato Light"/>
              <a:ea typeface="Lato Light"/>
              <a:cs typeface="Lato Light"/>
              <a:sym typeface="Lato Light"/>
            </a:endParaRPr>
          </a:p>
        </p:txBody>
      </p:sp>
      <p:sp>
        <p:nvSpPr>
          <p:cNvPr id="1202" name="Google Shape;1202;p37"/>
          <p:cNvSpPr/>
          <p:nvPr/>
        </p:nvSpPr>
        <p:spPr>
          <a:xfrm>
            <a:off x="13500995" y="6935108"/>
            <a:ext cx="919307" cy="4196852"/>
          </a:xfrm>
          <a:prstGeom prst="roundRect">
            <a:avLst>
              <a:gd fmla="val 50000" name="adj"/>
            </a:avLst>
          </a:prstGeom>
          <a:solidFill>
            <a:schemeClr val="accent4"/>
          </a:solidFill>
          <a:ln>
            <a:noFill/>
          </a:ln>
        </p:spPr>
        <p:txBody>
          <a:bodyPr anchorCtr="0" anchor="b" bIns="91425" lIns="91425" spcFirstLastPara="1" rIns="91425" wrap="square" tIns="91425">
            <a:noAutofit/>
          </a:bodyPr>
          <a:lstStyle/>
          <a:p>
            <a:pPr indent="0" lvl="0" marL="0" marR="0" rtl="0" algn="ctr">
              <a:spcBef>
                <a:spcPts val="0"/>
              </a:spcBef>
              <a:spcAft>
                <a:spcPts val="0"/>
              </a:spcAft>
              <a:buNone/>
            </a:pPr>
            <a:r>
              <a:t/>
            </a:r>
            <a:endParaRPr sz="2665">
              <a:solidFill>
                <a:srgbClr val="FFFFFF"/>
              </a:solidFill>
              <a:latin typeface="Lato Light"/>
              <a:ea typeface="Lato Light"/>
              <a:cs typeface="Lato Light"/>
              <a:sym typeface="Lato Light"/>
            </a:endParaRPr>
          </a:p>
        </p:txBody>
      </p:sp>
      <p:sp>
        <p:nvSpPr>
          <p:cNvPr id="1203" name="Google Shape;1203;p37"/>
          <p:cNvSpPr/>
          <p:nvPr/>
        </p:nvSpPr>
        <p:spPr>
          <a:xfrm>
            <a:off x="15946281" y="4295440"/>
            <a:ext cx="919307" cy="683625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rgbClr val="FFFFFF"/>
              </a:solidFill>
              <a:latin typeface="Lato Light"/>
              <a:ea typeface="Lato Light"/>
              <a:cs typeface="Lato Light"/>
              <a:sym typeface="Lato Light"/>
            </a:endParaRPr>
          </a:p>
        </p:txBody>
      </p:sp>
      <p:sp>
        <p:nvSpPr>
          <p:cNvPr id="1204" name="Google Shape;1204;p37"/>
          <p:cNvSpPr/>
          <p:nvPr/>
        </p:nvSpPr>
        <p:spPr>
          <a:xfrm>
            <a:off x="15946281" y="5486400"/>
            <a:ext cx="919307" cy="5645295"/>
          </a:xfrm>
          <a:prstGeom prst="roundRect">
            <a:avLst>
              <a:gd fmla="val 50000" name="adj"/>
            </a:avLst>
          </a:prstGeom>
          <a:solidFill>
            <a:schemeClr val="accent5"/>
          </a:solidFill>
          <a:ln>
            <a:noFill/>
          </a:ln>
        </p:spPr>
        <p:txBody>
          <a:bodyPr anchorCtr="0" anchor="b" bIns="91425" lIns="91425" spcFirstLastPara="1" rIns="91425" wrap="square" tIns="91425">
            <a:noAutofit/>
          </a:bodyPr>
          <a:lstStyle/>
          <a:p>
            <a:pPr indent="0" lvl="0" marL="0" marR="0" rtl="0" algn="ctr">
              <a:spcBef>
                <a:spcPts val="0"/>
              </a:spcBef>
              <a:spcAft>
                <a:spcPts val="0"/>
              </a:spcAft>
              <a:buNone/>
            </a:pPr>
            <a:r>
              <a:t/>
            </a:r>
            <a:endParaRPr sz="2665">
              <a:solidFill>
                <a:srgbClr val="FFFFFF"/>
              </a:solidFill>
              <a:latin typeface="Lato Light"/>
              <a:ea typeface="Lato Light"/>
              <a:cs typeface="Lato Light"/>
              <a:sym typeface="Lato Light"/>
            </a:endParaRPr>
          </a:p>
        </p:txBody>
      </p:sp>
      <p:sp>
        <p:nvSpPr>
          <p:cNvPr id="1205" name="Google Shape;1205;p37"/>
          <p:cNvSpPr/>
          <p:nvPr/>
        </p:nvSpPr>
        <p:spPr>
          <a:xfrm>
            <a:off x="18362698" y="4295440"/>
            <a:ext cx="919307" cy="683625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rgbClr val="FFFFFF"/>
              </a:solidFill>
              <a:latin typeface="Lato Light"/>
              <a:ea typeface="Lato Light"/>
              <a:cs typeface="Lato Light"/>
              <a:sym typeface="Lato Light"/>
            </a:endParaRPr>
          </a:p>
        </p:txBody>
      </p:sp>
      <p:sp>
        <p:nvSpPr>
          <p:cNvPr id="1206" name="Google Shape;1206;p37"/>
          <p:cNvSpPr/>
          <p:nvPr/>
        </p:nvSpPr>
        <p:spPr>
          <a:xfrm>
            <a:off x="18362697" y="8839199"/>
            <a:ext cx="893897" cy="2292495"/>
          </a:xfrm>
          <a:prstGeom prst="roundRect">
            <a:avLst>
              <a:gd fmla="val 50000" name="adj"/>
            </a:avLst>
          </a:prstGeom>
          <a:solidFill>
            <a:schemeClr val="accent1"/>
          </a:solidFill>
          <a:ln>
            <a:noFill/>
          </a:ln>
        </p:spPr>
        <p:txBody>
          <a:bodyPr anchorCtr="0" anchor="b" bIns="91425" lIns="91425" spcFirstLastPara="1" rIns="91425" wrap="square" tIns="91425">
            <a:noAutofit/>
          </a:bodyPr>
          <a:lstStyle/>
          <a:p>
            <a:pPr indent="0" lvl="0" marL="0" marR="0" rtl="0" algn="ctr">
              <a:spcBef>
                <a:spcPts val="0"/>
              </a:spcBef>
              <a:spcAft>
                <a:spcPts val="0"/>
              </a:spcAft>
              <a:buNone/>
            </a:pPr>
            <a:r>
              <a:t/>
            </a:r>
            <a:endParaRPr sz="2665">
              <a:solidFill>
                <a:srgbClr val="FFFFFF"/>
              </a:solidFill>
              <a:latin typeface="Lato Light"/>
              <a:ea typeface="Lato Light"/>
              <a:cs typeface="Lato Light"/>
              <a:sym typeface="Lato Light"/>
            </a:endParaRPr>
          </a:p>
        </p:txBody>
      </p:sp>
      <p:sp>
        <p:nvSpPr>
          <p:cNvPr id="1207" name="Google Shape;1207;p37"/>
          <p:cNvSpPr/>
          <p:nvPr/>
        </p:nvSpPr>
        <p:spPr>
          <a:xfrm>
            <a:off x="18208157" y="11456095"/>
            <a:ext cx="1197764" cy="566309"/>
          </a:xfrm>
          <a:prstGeom prst="rect">
            <a:avLst/>
          </a:prstGeom>
          <a:noFill/>
          <a:ln>
            <a:noFill/>
          </a:ln>
        </p:spPr>
        <p:txBody>
          <a:bodyPr anchorCtr="0" anchor="t" bIns="45700" lIns="91425" spcFirstLastPara="1" rIns="91425" wrap="square" tIns="45700">
            <a:spAutoFit/>
          </a:bodyPr>
          <a:lstStyle/>
          <a:p>
            <a:pPr indent="0" lvl="0" marL="0" marR="0" rtl="0" algn="ctr">
              <a:lnSpc>
                <a:spcPct val="95000"/>
              </a:lnSpc>
              <a:spcBef>
                <a:spcPts val="0"/>
              </a:spcBef>
              <a:spcAft>
                <a:spcPts val="0"/>
              </a:spcAft>
              <a:buNone/>
            </a:pPr>
            <a:r>
              <a:rPr b="1" lang="en-US" sz="3200">
                <a:solidFill>
                  <a:schemeClr val="dk1"/>
                </a:solidFill>
                <a:latin typeface="Poppins"/>
                <a:ea typeface="Poppins"/>
                <a:cs typeface="Poppins"/>
                <a:sym typeface="Poppins"/>
              </a:rPr>
              <a:t>2024</a:t>
            </a:r>
            <a:endParaRPr/>
          </a:p>
        </p:txBody>
      </p:sp>
      <p:sp>
        <p:nvSpPr>
          <p:cNvPr id="1208" name="Google Shape;1208;p37"/>
          <p:cNvSpPr/>
          <p:nvPr/>
        </p:nvSpPr>
        <p:spPr>
          <a:xfrm>
            <a:off x="15821480" y="11455153"/>
            <a:ext cx="1168911" cy="566309"/>
          </a:xfrm>
          <a:prstGeom prst="rect">
            <a:avLst/>
          </a:prstGeom>
          <a:noFill/>
          <a:ln>
            <a:noFill/>
          </a:ln>
        </p:spPr>
        <p:txBody>
          <a:bodyPr anchorCtr="0" anchor="t" bIns="45700" lIns="91425" spcFirstLastPara="1" rIns="91425" wrap="square" tIns="45700">
            <a:spAutoFit/>
          </a:bodyPr>
          <a:lstStyle/>
          <a:p>
            <a:pPr indent="0" lvl="0" marL="0" marR="0" rtl="0" algn="ctr">
              <a:lnSpc>
                <a:spcPct val="95000"/>
              </a:lnSpc>
              <a:spcBef>
                <a:spcPts val="0"/>
              </a:spcBef>
              <a:spcAft>
                <a:spcPts val="0"/>
              </a:spcAft>
              <a:buNone/>
            </a:pPr>
            <a:r>
              <a:rPr b="1" lang="en-US" sz="3200">
                <a:solidFill>
                  <a:schemeClr val="dk1"/>
                </a:solidFill>
                <a:latin typeface="Poppins"/>
                <a:ea typeface="Poppins"/>
                <a:cs typeface="Poppins"/>
                <a:sym typeface="Poppins"/>
              </a:rPr>
              <a:t>2023</a:t>
            </a:r>
            <a:endParaRPr/>
          </a:p>
        </p:txBody>
      </p:sp>
      <p:sp>
        <p:nvSpPr>
          <p:cNvPr id="1209" name="Google Shape;1209;p37"/>
          <p:cNvSpPr/>
          <p:nvPr/>
        </p:nvSpPr>
        <p:spPr>
          <a:xfrm>
            <a:off x="13373322" y="11455153"/>
            <a:ext cx="1154483" cy="566309"/>
          </a:xfrm>
          <a:prstGeom prst="rect">
            <a:avLst/>
          </a:prstGeom>
          <a:noFill/>
          <a:ln>
            <a:noFill/>
          </a:ln>
        </p:spPr>
        <p:txBody>
          <a:bodyPr anchorCtr="0" anchor="t" bIns="45700" lIns="91425" spcFirstLastPara="1" rIns="91425" wrap="square" tIns="45700">
            <a:spAutoFit/>
          </a:bodyPr>
          <a:lstStyle/>
          <a:p>
            <a:pPr indent="0" lvl="0" marL="0" marR="0" rtl="0" algn="ctr">
              <a:lnSpc>
                <a:spcPct val="95000"/>
              </a:lnSpc>
              <a:spcBef>
                <a:spcPts val="0"/>
              </a:spcBef>
              <a:spcAft>
                <a:spcPts val="0"/>
              </a:spcAft>
              <a:buNone/>
            </a:pPr>
            <a:r>
              <a:rPr b="1" lang="en-US" sz="3200">
                <a:solidFill>
                  <a:schemeClr val="dk1"/>
                </a:solidFill>
                <a:latin typeface="Poppins"/>
                <a:ea typeface="Poppins"/>
                <a:cs typeface="Poppins"/>
                <a:sym typeface="Poppins"/>
              </a:rPr>
              <a:t>2022</a:t>
            </a:r>
            <a:endParaRPr/>
          </a:p>
        </p:txBody>
      </p:sp>
      <p:sp>
        <p:nvSpPr>
          <p:cNvPr id="1210" name="Google Shape;1210;p37"/>
          <p:cNvSpPr/>
          <p:nvPr/>
        </p:nvSpPr>
        <p:spPr>
          <a:xfrm>
            <a:off x="11106522" y="11455153"/>
            <a:ext cx="1074333" cy="566309"/>
          </a:xfrm>
          <a:prstGeom prst="rect">
            <a:avLst/>
          </a:prstGeom>
          <a:noFill/>
          <a:ln>
            <a:noFill/>
          </a:ln>
        </p:spPr>
        <p:txBody>
          <a:bodyPr anchorCtr="0" anchor="t" bIns="45700" lIns="91425" spcFirstLastPara="1" rIns="91425" wrap="square" tIns="45700">
            <a:spAutoFit/>
          </a:bodyPr>
          <a:lstStyle/>
          <a:p>
            <a:pPr indent="0" lvl="0" marL="0" marR="0" rtl="0" algn="ctr">
              <a:lnSpc>
                <a:spcPct val="95000"/>
              </a:lnSpc>
              <a:spcBef>
                <a:spcPts val="0"/>
              </a:spcBef>
              <a:spcAft>
                <a:spcPts val="0"/>
              </a:spcAft>
              <a:buNone/>
            </a:pPr>
            <a:r>
              <a:rPr b="1" lang="en-US" sz="3200">
                <a:solidFill>
                  <a:schemeClr val="dk1"/>
                </a:solidFill>
                <a:latin typeface="Poppins"/>
                <a:ea typeface="Poppins"/>
                <a:cs typeface="Poppins"/>
                <a:sym typeface="Poppins"/>
              </a:rPr>
              <a:t>2021</a:t>
            </a:r>
            <a:endParaRPr/>
          </a:p>
        </p:txBody>
      </p:sp>
      <p:sp>
        <p:nvSpPr>
          <p:cNvPr id="1211" name="Google Shape;1211;p37"/>
          <p:cNvSpPr/>
          <p:nvPr/>
        </p:nvSpPr>
        <p:spPr>
          <a:xfrm>
            <a:off x="8480137" y="11455153"/>
            <a:ext cx="1188147" cy="566309"/>
          </a:xfrm>
          <a:prstGeom prst="rect">
            <a:avLst/>
          </a:prstGeom>
          <a:noFill/>
          <a:ln>
            <a:noFill/>
          </a:ln>
        </p:spPr>
        <p:txBody>
          <a:bodyPr anchorCtr="0" anchor="t" bIns="45700" lIns="91425" spcFirstLastPara="1" rIns="91425" wrap="square" tIns="45700">
            <a:spAutoFit/>
          </a:bodyPr>
          <a:lstStyle/>
          <a:p>
            <a:pPr indent="0" lvl="0" marL="0" marR="0" rtl="0" algn="ctr">
              <a:lnSpc>
                <a:spcPct val="95000"/>
              </a:lnSpc>
              <a:spcBef>
                <a:spcPts val="0"/>
              </a:spcBef>
              <a:spcAft>
                <a:spcPts val="0"/>
              </a:spcAft>
              <a:buNone/>
            </a:pPr>
            <a:r>
              <a:rPr b="1" lang="en-US" sz="3200">
                <a:solidFill>
                  <a:schemeClr val="dk1"/>
                </a:solidFill>
                <a:latin typeface="Poppins"/>
                <a:ea typeface="Poppins"/>
                <a:cs typeface="Poppins"/>
                <a:sym typeface="Poppins"/>
              </a:rPr>
              <a:t>2020</a:t>
            </a:r>
            <a:endParaRPr/>
          </a:p>
        </p:txBody>
      </p:sp>
      <p:sp>
        <p:nvSpPr>
          <p:cNvPr id="1212" name="Google Shape;1212;p37"/>
          <p:cNvSpPr/>
          <p:nvPr/>
        </p:nvSpPr>
        <p:spPr>
          <a:xfrm>
            <a:off x="5720795" y="11455153"/>
            <a:ext cx="1091966" cy="566309"/>
          </a:xfrm>
          <a:prstGeom prst="rect">
            <a:avLst/>
          </a:prstGeom>
          <a:noFill/>
          <a:ln>
            <a:noFill/>
          </a:ln>
        </p:spPr>
        <p:txBody>
          <a:bodyPr anchorCtr="0" anchor="t" bIns="45700" lIns="91425" spcFirstLastPara="1" rIns="91425" wrap="square" tIns="45700">
            <a:spAutoFit/>
          </a:bodyPr>
          <a:lstStyle/>
          <a:p>
            <a:pPr indent="0" lvl="0" marL="0" marR="0" rtl="0" algn="ctr">
              <a:lnSpc>
                <a:spcPct val="95000"/>
              </a:lnSpc>
              <a:spcBef>
                <a:spcPts val="0"/>
              </a:spcBef>
              <a:spcAft>
                <a:spcPts val="0"/>
              </a:spcAft>
              <a:buNone/>
            </a:pPr>
            <a:r>
              <a:rPr b="1" lang="en-US" sz="3200">
                <a:solidFill>
                  <a:schemeClr val="dk1"/>
                </a:solidFill>
                <a:latin typeface="Poppins"/>
                <a:ea typeface="Poppins"/>
                <a:cs typeface="Poppins"/>
                <a:sym typeface="Poppins"/>
              </a:rPr>
              <a:t>2019</a:t>
            </a:r>
            <a:endParaRPr/>
          </a:p>
        </p:txBody>
      </p:sp>
      <p:sp>
        <p:nvSpPr>
          <p:cNvPr id="1213" name="Google Shape;1213;p37"/>
          <p:cNvSpPr/>
          <p:nvPr/>
        </p:nvSpPr>
        <p:spPr>
          <a:xfrm>
            <a:off x="3572351" y="4295440"/>
            <a:ext cx="1231427" cy="566309"/>
          </a:xfrm>
          <a:prstGeom prst="rect">
            <a:avLst/>
          </a:prstGeom>
          <a:noFill/>
          <a:ln>
            <a:noFill/>
          </a:ln>
        </p:spPr>
        <p:txBody>
          <a:bodyPr anchorCtr="0" anchor="t" bIns="45700" lIns="91425" spcFirstLastPara="1" rIns="91425" wrap="square" tIns="45700">
            <a:spAutoFit/>
          </a:bodyPr>
          <a:lstStyle/>
          <a:p>
            <a:pPr indent="0" lvl="0" marL="0" marR="0" rtl="0" algn="r">
              <a:lnSpc>
                <a:spcPct val="95000"/>
              </a:lnSpc>
              <a:spcBef>
                <a:spcPts val="0"/>
              </a:spcBef>
              <a:spcAft>
                <a:spcPts val="0"/>
              </a:spcAft>
              <a:buNone/>
            </a:pPr>
            <a:r>
              <a:rPr b="1" lang="en-US" sz="3200">
                <a:solidFill>
                  <a:schemeClr val="dk1"/>
                </a:solidFill>
                <a:latin typeface="Poppins"/>
                <a:ea typeface="Poppins"/>
                <a:cs typeface="Poppins"/>
                <a:sym typeface="Poppins"/>
              </a:rPr>
              <a:t>100%</a:t>
            </a:r>
            <a:endParaRPr/>
          </a:p>
        </p:txBody>
      </p:sp>
      <p:sp>
        <p:nvSpPr>
          <p:cNvPr id="1214" name="Google Shape;1214;p37"/>
          <p:cNvSpPr/>
          <p:nvPr/>
        </p:nvSpPr>
        <p:spPr>
          <a:xfrm>
            <a:off x="3775933" y="5862927"/>
            <a:ext cx="1027845" cy="566309"/>
          </a:xfrm>
          <a:prstGeom prst="rect">
            <a:avLst/>
          </a:prstGeom>
          <a:noFill/>
          <a:ln>
            <a:noFill/>
          </a:ln>
        </p:spPr>
        <p:txBody>
          <a:bodyPr anchorCtr="0" anchor="t" bIns="45700" lIns="91425" spcFirstLastPara="1" rIns="91425" wrap="square" tIns="45700">
            <a:spAutoFit/>
          </a:bodyPr>
          <a:lstStyle/>
          <a:p>
            <a:pPr indent="0" lvl="0" marL="0" marR="0" rtl="0" algn="r">
              <a:lnSpc>
                <a:spcPct val="95000"/>
              </a:lnSpc>
              <a:spcBef>
                <a:spcPts val="0"/>
              </a:spcBef>
              <a:spcAft>
                <a:spcPts val="0"/>
              </a:spcAft>
              <a:buNone/>
            </a:pPr>
            <a:r>
              <a:rPr b="1" lang="en-US" sz="3200">
                <a:solidFill>
                  <a:schemeClr val="dk1"/>
                </a:solidFill>
                <a:latin typeface="Poppins"/>
                <a:ea typeface="Poppins"/>
                <a:cs typeface="Poppins"/>
                <a:sym typeface="Poppins"/>
              </a:rPr>
              <a:t>75%</a:t>
            </a:r>
            <a:endParaRPr/>
          </a:p>
        </p:txBody>
      </p:sp>
      <p:sp>
        <p:nvSpPr>
          <p:cNvPr id="1215" name="Google Shape;1215;p37"/>
          <p:cNvSpPr/>
          <p:nvPr/>
        </p:nvSpPr>
        <p:spPr>
          <a:xfrm>
            <a:off x="3727842" y="7430414"/>
            <a:ext cx="1075936" cy="566309"/>
          </a:xfrm>
          <a:prstGeom prst="rect">
            <a:avLst/>
          </a:prstGeom>
          <a:noFill/>
          <a:ln>
            <a:noFill/>
          </a:ln>
        </p:spPr>
        <p:txBody>
          <a:bodyPr anchorCtr="0" anchor="t" bIns="45700" lIns="91425" spcFirstLastPara="1" rIns="91425" wrap="square" tIns="45700">
            <a:spAutoFit/>
          </a:bodyPr>
          <a:lstStyle/>
          <a:p>
            <a:pPr indent="0" lvl="0" marL="0" marR="0" rtl="0" algn="r">
              <a:lnSpc>
                <a:spcPct val="95000"/>
              </a:lnSpc>
              <a:spcBef>
                <a:spcPts val="0"/>
              </a:spcBef>
              <a:spcAft>
                <a:spcPts val="0"/>
              </a:spcAft>
              <a:buNone/>
            </a:pPr>
            <a:r>
              <a:rPr b="1" lang="en-US" sz="3200">
                <a:solidFill>
                  <a:schemeClr val="dk1"/>
                </a:solidFill>
                <a:latin typeface="Poppins"/>
                <a:ea typeface="Poppins"/>
                <a:cs typeface="Poppins"/>
                <a:sym typeface="Poppins"/>
              </a:rPr>
              <a:t>50%</a:t>
            </a:r>
            <a:endParaRPr/>
          </a:p>
        </p:txBody>
      </p:sp>
      <p:sp>
        <p:nvSpPr>
          <p:cNvPr id="1216" name="Google Shape;1216;p37"/>
          <p:cNvSpPr/>
          <p:nvPr/>
        </p:nvSpPr>
        <p:spPr>
          <a:xfrm>
            <a:off x="3993941" y="10565390"/>
            <a:ext cx="809837" cy="566309"/>
          </a:xfrm>
          <a:prstGeom prst="rect">
            <a:avLst/>
          </a:prstGeom>
          <a:noFill/>
          <a:ln>
            <a:noFill/>
          </a:ln>
        </p:spPr>
        <p:txBody>
          <a:bodyPr anchorCtr="0" anchor="t" bIns="45700" lIns="91425" spcFirstLastPara="1" rIns="91425" wrap="square" tIns="45700">
            <a:spAutoFit/>
          </a:bodyPr>
          <a:lstStyle/>
          <a:p>
            <a:pPr indent="0" lvl="0" marL="0" marR="0" rtl="0" algn="r">
              <a:lnSpc>
                <a:spcPct val="95000"/>
              </a:lnSpc>
              <a:spcBef>
                <a:spcPts val="0"/>
              </a:spcBef>
              <a:spcAft>
                <a:spcPts val="0"/>
              </a:spcAft>
              <a:buNone/>
            </a:pPr>
            <a:r>
              <a:rPr b="1" lang="en-US" sz="3200">
                <a:solidFill>
                  <a:schemeClr val="dk1"/>
                </a:solidFill>
                <a:latin typeface="Poppins"/>
                <a:ea typeface="Poppins"/>
                <a:cs typeface="Poppins"/>
                <a:sym typeface="Poppins"/>
              </a:rPr>
              <a:t>0%</a:t>
            </a:r>
            <a:endParaRPr/>
          </a:p>
        </p:txBody>
      </p:sp>
      <p:sp>
        <p:nvSpPr>
          <p:cNvPr id="1217" name="Google Shape;1217;p37"/>
          <p:cNvSpPr/>
          <p:nvPr/>
        </p:nvSpPr>
        <p:spPr>
          <a:xfrm>
            <a:off x="3761505" y="8997901"/>
            <a:ext cx="1042273" cy="566309"/>
          </a:xfrm>
          <a:prstGeom prst="rect">
            <a:avLst/>
          </a:prstGeom>
          <a:noFill/>
          <a:ln>
            <a:noFill/>
          </a:ln>
        </p:spPr>
        <p:txBody>
          <a:bodyPr anchorCtr="0" anchor="t" bIns="45700" lIns="91425" spcFirstLastPara="1" rIns="91425" wrap="square" tIns="45700">
            <a:spAutoFit/>
          </a:bodyPr>
          <a:lstStyle/>
          <a:p>
            <a:pPr indent="0" lvl="0" marL="0" marR="0" rtl="0" algn="r">
              <a:lnSpc>
                <a:spcPct val="95000"/>
              </a:lnSpc>
              <a:spcBef>
                <a:spcPts val="0"/>
              </a:spcBef>
              <a:spcAft>
                <a:spcPts val="0"/>
              </a:spcAft>
              <a:buNone/>
            </a:pPr>
            <a:r>
              <a:rPr b="1" lang="en-US" sz="3200">
                <a:solidFill>
                  <a:schemeClr val="dk1"/>
                </a:solidFill>
                <a:latin typeface="Poppins"/>
                <a:ea typeface="Poppins"/>
                <a:cs typeface="Poppins"/>
                <a:sym typeface="Poppins"/>
              </a:rPr>
              <a:t>25%</a:t>
            </a:r>
            <a:endParaRPr/>
          </a:p>
        </p:txBody>
      </p:sp>
      <p:sp>
        <p:nvSpPr>
          <p:cNvPr id="1218" name="Google Shape;1218;p37"/>
          <p:cNvSpPr/>
          <p:nvPr/>
        </p:nvSpPr>
        <p:spPr>
          <a:xfrm>
            <a:off x="18408285" y="10331328"/>
            <a:ext cx="848309" cy="447815"/>
          </a:xfrm>
          <a:prstGeom prst="rect">
            <a:avLst/>
          </a:prstGeom>
          <a:noFill/>
          <a:ln>
            <a:noFill/>
          </a:ln>
        </p:spPr>
        <p:txBody>
          <a:bodyPr anchorCtr="0" anchor="ctr" bIns="45700" lIns="91425" spcFirstLastPara="1" rIns="91425" wrap="square" tIns="45700">
            <a:spAutoFit/>
          </a:bodyPr>
          <a:lstStyle/>
          <a:p>
            <a:pPr indent="0" lvl="0" marL="0" marR="0" rtl="0" algn="ctr">
              <a:lnSpc>
                <a:spcPct val="95000"/>
              </a:lnSpc>
              <a:spcBef>
                <a:spcPts val="0"/>
              </a:spcBef>
              <a:spcAft>
                <a:spcPts val="0"/>
              </a:spcAft>
              <a:buNone/>
            </a:pPr>
            <a:r>
              <a:rPr b="1" lang="en-US" sz="2400">
                <a:solidFill>
                  <a:schemeClr val="lt1"/>
                </a:solidFill>
                <a:latin typeface="Poppins"/>
                <a:ea typeface="Poppins"/>
                <a:cs typeface="Poppins"/>
                <a:sym typeface="Poppins"/>
              </a:rPr>
              <a:t>65%</a:t>
            </a:r>
            <a:endParaRPr/>
          </a:p>
        </p:txBody>
      </p:sp>
      <p:sp>
        <p:nvSpPr>
          <p:cNvPr id="1219" name="Google Shape;1219;p37"/>
          <p:cNvSpPr/>
          <p:nvPr/>
        </p:nvSpPr>
        <p:spPr>
          <a:xfrm>
            <a:off x="15981781" y="10331328"/>
            <a:ext cx="848309" cy="447815"/>
          </a:xfrm>
          <a:prstGeom prst="rect">
            <a:avLst/>
          </a:prstGeom>
          <a:noFill/>
          <a:ln>
            <a:noFill/>
          </a:ln>
        </p:spPr>
        <p:txBody>
          <a:bodyPr anchorCtr="0" anchor="ctr" bIns="45700" lIns="91425" spcFirstLastPara="1" rIns="91425" wrap="square" tIns="45700">
            <a:spAutoFit/>
          </a:bodyPr>
          <a:lstStyle/>
          <a:p>
            <a:pPr indent="0" lvl="0" marL="0" marR="0" rtl="0" algn="ctr">
              <a:lnSpc>
                <a:spcPct val="95000"/>
              </a:lnSpc>
              <a:spcBef>
                <a:spcPts val="0"/>
              </a:spcBef>
              <a:spcAft>
                <a:spcPts val="0"/>
              </a:spcAft>
              <a:buNone/>
            </a:pPr>
            <a:r>
              <a:rPr b="1" lang="en-US" sz="2400">
                <a:solidFill>
                  <a:schemeClr val="lt1"/>
                </a:solidFill>
                <a:latin typeface="Poppins"/>
                <a:ea typeface="Poppins"/>
                <a:cs typeface="Poppins"/>
                <a:sym typeface="Poppins"/>
              </a:rPr>
              <a:t>60%</a:t>
            </a:r>
            <a:endParaRPr/>
          </a:p>
        </p:txBody>
      </p:sp>
      <p:sp>
        <p:nvSpPr>
          <p:cNvPr id="1220" name="Google Shape;1220;p37"/>
          <p:cNvSpPr/>
          <p:nvPr/>
        </p:nvSpPr>
        <p:spPr>
          <a:xfrm>
            <a:off x="13524003" y="10331328"/>
            <a:ext cx="853118" cy="447815"/>
          </a:xfrm>
          <a:prstGeom prst="rect">
            <a:avLst/>
          </a:prstGeom>
          <a:noFill/>
          <a:ln>
            <a:noFill/>
          </a:ln>
        </p:spPr>
        <p:txBody>
          <a:bodyPr anchorCtr="0" anchor="ctr" bIns="45700" lIns="91425" spcFirstLastPara="1" rIns="91425" wrap="square" tIns="45700">
            <a:spAutoFit/>
          </a:bodyPr>
          <a:lstStyle/>
          <a:p>
            <a:pPr indent="0" lvl="0" marL="0" marR="0" rtl="0" algn="ctr">
              <a:lnSpc>
                <a:spcPct val="95000"/>
              </a:lnSpc>
              <a:spcBef>
                <a:spcPts val="0"/>
              </a:spcBef>
              <a:spcAft>
                <a:spcPts val="0"/>
              </a:spcAft>
              <a:buNone/>
            </a:pPr>
            <a:r>
              <a:rPr b="1" lang="en-US" sz="2400">
                <a:solidFill>
                  <a:schemeClr val="lt1"/>
                </a:solidFill>
                <a:latin typeface="Poppins"/>
                <a:ea typeface="Poppins"/>
                <a:cs typeface="Poppins"/>
                <a:sym typeface="Poppins"/>
              </a:rPr>
              <a:t>55%</a:t>
            </a:r>
            <a:endParaRPr/>
          </a:p>
        </p:txBody>
      </p:sp>
      <p:sp>
        <p:nvSpPr>
          <p:cNvPr id="1221" name="Google Shape;1221;p37"/>
          <p:cNvSpPr/>
          <p:nvPr/>
        </p:nvSpPr>
        <p:spPr>
          <a:xfrm>
            <a:off x="11191729" y="10331328"/>
            <a:ext cx="853118" cy="447815"/>
          </a:xfrm>
          <a:prstGeom prst="rect">
            <a:avLst/>
          </a:prstGeom>
          <a:noFill/>
          <a:ln>
            <a:noFill/>
          </a:ln>
        </p:spPr>
        <p:txBody>
          <a:bodyPr anchorCtr="0" anchor="ctr" bIns="45700" lIns="91425" spcFirstLastPara="1" rIns="91425" wrap="square" tIns="45700">
            <a:spAutoFit/>
          </a:bodyPr>
          <a:lstStyle/>
          <a:p>
            <a:pPr indent="0" lvl="0" marL="0" marR="0" rtl="0" algn="ctr">
              <a:lnSpc>
                <a:spcPct val="95000"/>
              </a:lnSpc>
              <a:spcBef>
                <a:spcPts val="0"/>
              </a:spcBef>
              <a:spcAft>
                <a:spcPts val="0"/>
              </a:spcAft>
              <a:buNone/>
            </a:pPr>
            <a:r>
              <a:rPr b="1" lang="en-US" sz="2400">
                <a:solidFill>
                  <a:schemeClr val="lt1"/>
                </a:solidFill>
                <a:latin typeface="Poppins"/>
                <a:ea typeface="Poppins"/>
                <a:cs typeface="Poppins"/>
                <a:sym typeface="Poppins"/>
              </a:rPr>
              <a:t>50%</a:t>
            </a:r>
            <a:endParaRPr/>
          </a:p>
        </p:txBody>
      </p:sp>
      <p:sp>
        <p:nvSpPr>
          <p:cNvPr id="1222" name="Google Shape;1222;p37"/>
          <p:cNvSpPr/>
          <p:nvPr/>
        </p:nvSpPr>
        <p:spPr>
          <a:xfrm>
            <a:off x="8679371" y="10331328"/>
            <a:ext cx="861133" cy="447815"/>
          </a:xfrm>
          <a:prstGeom prst="rect">
            <a:avLst/>
          </a:prstGeom>
          <a:noFill/>
          <a:ln>
            <a:noFill/>
          </a:ln>
        </p:spPr>
        <p:txBody>
          <a:bodyPr anchorCtr="0" anchor="ctr" bIns="45700" lIns="91425" spcFirstLastPara="1" rIns="91425" wrap="square" tIns="45700">
            <a:spAutoFit/>
          </a:bodyPr>
          <a:lstStyle/>
          <a:p>
            <a:pPr indent="0" lvl="0" marL="0" marR="0" rtl="0" algn="ctr">
              <a:lnSpc>
                <a:spcPct val="95000"/>
              </a:lnSpc>
              <a:spcBef>
                <a:spcPts val="0"/>
              </a:spcBef>
              <a:spcAft>
                <a:spcPts val="0"/>
              </a:spcAft>
              <a:buNone/>
            </a:pPr>
            <a:r>
              <a:rPr b="1" lang="en-US" sz="2400">
                <a:solidFill>
                  <a:schemeClr val="lt1"/>
                </a:solidFill>
                <a:latin typeface="Poppins"/>
                <a:ea typeface="Poppins"/>
                <a:cs typeface="Poppins"/>
                <a:sym typeface="Poppins"/>
              </a:rPr>
              <a:t>45%</a:t>
            </a:r>
            <a:endParaRPr/>
          </a:p>
        </p:txBody>
      </p:sp>
      <p:sp>
        <p:nvSpPr>
          <p:cNvPr id="1223" name="Google Shape;1223;p37"/>
          <p:cNvSpPr/>
          <p:nvPr/>
        </p:nvSpPr>
        <p:spPr>
          <a:xfrm>
            <a:off x="5824927" y="10331328"/>
            <a:ext cx="861133" cy="447815"/>
          </a:xfrm>
          <a:prstGeom prst="rect">
            <a:avLst/>
          </a:prstGeom>
          <a:noFill/>
          <a:ln>
            <a:noFill/>
          </a:ln>
        </p:spPr>
        <p:txBody>
          <a:bodyPr anchorCtr="0" anchor="ctr" bIns="45700" lIns="91425" spcFirstLastPara="1" rIns="91425" wrap="square" tIns="45700">
            <a:spAutoFit/>
          </a:bodyPr>
          <a:lstStyle/>
          <a:p>
            <a:pPr indent="0" lvl="0" marL="0" marR="0" rtl="0" algn="ctr">
              <a:lnSpc>
                <a:spcPct val="95000"/>
              </a:lnSpc>
              <a:spcBef>
                <a:spcPts val="0"/>
              </a:spcBef>
              <a:spcAft>
                <a:spcPts val="0"/>
              </a:spcAft>
              <a:buNone/>
            </a:pPr>
            <a:r>
              <a:rPr b="1" lang="en-US" sz="2400">
                <a:solidFill>
                  <a:schemeClr val="lt1"/>
                </a:solidFill>
                <a:latin typeface="Poppins"/>
                <a:ea typeface="Poppins"/>
                <a:cs typeface="Poppins"/>
                <a:sym typeface="Poppins"/>
              </a:rPr>
              <a:t>40%</a:t>
            </a:r>
            <a:endParaRPr/>
          </a:p>
        </p:txBody>
      </p:sp>
      <p:sp>
        <p:nvSpPr>
          <p:cNvPr id="1224" name="Google Shape;1224;p37"/>
          <p:cNvSpPr/>
          <p:nvPr/>
        </p:nvSpPr>
        <p:spPr>
          <a:xfrm>
            <a:off x="3456243" y="2590849"/>
            <a:ext cx="6683240" cy="584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199">
                <a:solidFill>
                  <a:schemeClr val="dk2"/>
                </a:solidFill>
                <a:latin typeface="Poppins"/>
                <a:ea typeface="Poppins"/>
                <a:cs typeface="Poppins"/>
                <a:sym typeface="Poppins"/>
              </a:rPr>
              <a:t>GROSS SALES PROJECTIONS (%)</a:t>
            </a:r>
            <a:endParaRPr/>
          </a:p>
        </p:txBody>
      </p:sp>
      <p:sp>
        <p:nvSpPr>
          <p:cNvPr id="1225" name="Google Shape;1225;p37"/>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38"/>
          <p:cNvSpPr txBox="1"/>
          <p:nvPr/>
        </p:nvSpPr>
        <p:spPr>
          <a:xfrm>
            <a:off x="7385293" y="612372"/>
            <a:ext cx="960711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DATA DASHBOARD SLIDE</a:t>
            </a:r>
            <a:endParaRPr/>
          </a:p>
        </p:txBody>
      </p:sp>
      <p:sp>
        <p:nvSpPr>
          <p:cNvPr id="1231" name="Google Shape;1231;p38"/>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1232" name="Google Shape;1232;p38"/>
          <p:cNvGraphicFramePr/>
          <p:nvPr/>
        </p:nvGraphicFramePr>
        <p:xfrm>
          <a:off x="13576971" y="3484533"/>
          <a:ext cx="3275228" cy="3353839"/>
        </p:xfrm>
        <a:graphic>
          <a:graphicData uri="http://schemas.openxmlformats.org/drawingml/2006/chart">
            <c:chart r:id="rId3"/>
          </a:graphicData>
        </a:graphic>
      </p:graphicFrame>
      <p:graphicFrame>
        <p:nvGraphicFramePr>
          <p:cNvPr id="1233" name="Google Shape;1233;p38"/>
          <p:cNvGraphicFramePr/>
          <p:nvPr/>
        </p:nvGraphicFramePr>
        <p:xfrm>
          <a:off x="13576971" y="8599986"/>
          <a:ext cx="3275228" cy="3353839"/>
        </p:xfrm>
        <a:graphic>
          <a:graphicData uri="http://schemas.openxmlformats.org/drawingml/2006/chart">
            <c:chart r:id="rId4"/>
          </a:graphicData>
        </a:graphic>
      </p:graphicFrame>
      <p:sp>
        <p:nvSpPr>
          <p:cNvPr id="1234" name="Google Shape;1234;p38"/>
          <p:cNvSpPr txBox="1"/>
          <p:nvPr/>
        </p:nvSpPr>
        <p:spPr>
          <a:xfrm>
            <a:off x="17257228" y="4037354"/>
            <a:ext cx="2956259"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YOUR TITLE 01</a:t>
            </a:r>
            <a:endParaRPr/>
          </a:p>
        </p:txBody>
      </p:sp>
      <p:sp>
        <p:nvSpPr>
          <p:cNvPr id="1235" name="Google Shape;1235;p38"/>
          <p:cNvSpPr txBox="1"/>
          <p:nvPr/>
        </p:nvSpPr>
        <p:spPr>
          <a:xfrm>
            <a:off x="17146681" y="4740667"/>
            <a:ext cx="5851987" cy="1589989"/>
          </a:xfrm>
          <a:prstGeom prst="rect">
            <a:avLst/>
          </a:prstGeom>
          <a:noFill/>
          <a:ln>
            <a:noFill/>
          </a:ln>
        </p:spPr>
        <p:txBody>
          <a:bodyPr anchorCtr="0" anchor="t" bIns="108725" lIns="217475" spcFirstLastPara="1" rIns="217475" wrap="square" tIns="108725">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 marketing by promoting.</a:t>
            </a:r>
            <a:endParaRPr/>
          </a:p>
        </p:txBody>
      </p:sp>
      <p:sp>
        <p:nvSpPr>
          <p:cNvPr id="1236" name="Google Shape;1236;p38"/>
          <p:cNvSpPr txBox="1"/>
          <p:nvPr/>
        </p:nvSpPr>
        <p:spPr>
          <a:xfrm>
            <a:off x="17257228" y="9201898"/>
            <a:ext cx="3036409"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YOUR TITLE 02</a:t>
            </a:r>
            <a:endParaRPr/>
          </a:p>
        </p:txBody>
      </p:sp>
      <p:sp>
        <p:nvSpPr>
          <p:cNvPr id="1237" name="Google Shape;1237;p38"/>
          <p:cNvSpPr txBox="1"/>
          <p:nvPr/>
        </p:nvSpPr>
        <p:spPr>
          <a:xfrm>
            <a:off x="17146681" y="9905211"/>
            <a:ext cx="5851987" cy="1589989"/>
          </a:xfrm>
          <a:prstGeom prst="rect">
            <a:avLst/>
          </a:prstGeom>
          <a:noFill/>
          <a:ln>
            <a:noFill/>
          </a:ln>
        </p:spPr>
        <p:txBody>
          <a:bodyPr anchorCtr="0" anchor="t" bIns="108725" lIns="217475" spcFirstLastPara="1" rIns="217475" wrap="square" tIns="108725">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 marketing by promoting.</a:t>
            </a:r>
            <a:endParaRPr/>
          </a:p>
        </p:txBody>
      </p:sp>
      <p:sp>
        <p:nvSpPr>
          <p:cNvPr id="1238" name="Google Shape;1238;p38"/>
          <p:cNvSpPr txBox="1"/>
          <p:nvPr/>
        </p:nvSpPr>
        <p:spPr>
          <a:xfrm>
            <a:off x="3247982" y="4756142"/>
            <a:ext cx="102944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1"/>
                </a:solidFill>
                <a:latin typeface="Poppins"/>
                <a:ea typeface="Poppins"/>
                <a:cs typeface="Poppins"/>
                <a:sym typeface="Poppins"/>
              </a:rPr>
              <a:t>70%</a:t>
            </a:r>
            <a:endParaRPr/>
          </a:p>
        </p:txBody>
      </p:sp>
      <p:sp>
        <p:nvSpPr>
          <p:cNvPr id="1239" name="Google Shape;1239;p38"/>
          <p:cNvSpPr txBox="1"/>
          <p:nvPr/>
        </p:nvSpPr>
        <p:spPr>
          <a:xfrm>
            <a:off x="5254994" y="4756142"/>
            <a:ext cx="1075937"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2"/>
                </a:solidFill>
                <a:latin typeface="Poppins"/>
                <a:ea typeface="Poppins"/>
                <a:cs typeface="Poppins"/>
                <a:sym typeface="Poppins"/>
              </a:rPr>
              <a:t>50%</a:t>
            </a:r>
            <a:endParaRPr/>
          </a:p>
        </p:txBody>
      </p:sp>
      <p:sp>
        <p:nvSpPr>
          <p:cNvPr id="1240" name="Google Shape;1240;p38"/>
          <p:cNvSpPr txBox="1"/>
          <p:nvPr/>
        </p:nvSpPr>
        <p:spPr>
          <a:xfrm>
            <a:off x="7375284" y="4756142"/>
            <a:ext cx="106150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3"/>
                </a:solidFill>
                <a:latin typeface="Poppins"/>
                <a:ea typeface="Poppins"/>
                <a:cs typeface="Poppins"/>
                <a:sym typeface="Poppins"/>
              </a:rPr>
              <a:t>90%</a:t>
            </a:r>
            <a:endParaRPr/>
          </a:p>
        </p:txBody>
      </p:sp>
      <p:sp>
        <p:nvSpPr>
          <p:cNvPr id="1241" name="Google Shape;1241;p38"/>
          <p:cNvSpPr txBox="1"/>
          <p:nvPr/>
        </p:nvSpPr>
        <p:spPr>
          <a:xfrm>
            <a:off x="9468720" y="4756142"/>
            <a:ext cx="102784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4"/>
                </a:solidFill>
                <a:latin typeface="Poppins"/>
                <a:ea typeface="Poppins"/>
                <a:cs typeface="Poppins"/>
                <a:sym typeface="Poppins"/>
              </a:rPr>
              <a:t>75%</a:t>
            </a:r>
            <a:endParaRPr/>
          </a:p>
        </p:txBody>
      </p:sp>
      <p:sp>
        <p:nvSpPr>
          <p:cNvPr id="1242" name="Google Shape;1242;p38"/>
          <p:cNvSpPr/>
          <p:nvPr/>
        </p:nvSpPr>
        <p:spPr>
          <a:xfrm>
            <a:off x="3207917" y="6488308"/>
            <a:ext cx="1109580" cy="246266"/>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43" name="Google Shape;1243;p38"/>
          <p:cNvSpPr/>
          <p:nvPr/>
        </p:nvSpPr>
        <p:spPr>
          <a:xfrm>
            <a:off x="3207917" y="5753833"/>
            <a:ext cx="1109580" cy="246266"/>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44" name="Google Shape;1244;p38"/>
          <p:cNvSpPr/>
          <p:nvPr/>
        </p:nvSpPr>
        <p:spPr>
          <a:xfrm>
            <a:off x="3207917" y="6121070"/>
            <a:ext cx="1109580" cy="246266"/>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45" name="Google Shape;1245;p38"/>
          <p:cNvSpPr/>
          <p:nvPr/>
        </p:nvSpPr>
        <p:spPr>
          <a:xfrm>
            <a:off x="3207917" y="8028397"/>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46" name="Google Shape;1246;p38"/>
          <p:cNvSpPr/>
          <p:nvPr/>
        </p:nvSpPr>
        <p:spPr>
          <a:xfrm>
            <a:off x="3207917" y="839563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47" name="Google Shape;1247;p38"/>
          <p:cNvSpPr/>
          <p:nvPr/>
        </p:nvSpPr>
        <p:spPr>
          <a:xfrm>
            <a:off x="3207917" y="7293922"/>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48" name="Google Shape;1248;p38"/>
          <p:cNvSpPr/>
          <p:nvPr/>
        </p:nvSpPr>
        <p:spPr>
          <a:xfrm>
            <a:off x="3207917" y="7661160"/>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49" name="Google Shape;1249;p38"/>
          <p:cNvSpPr/>
          <p:nvPr/>
        </p:nvSpPr>
        <p:spPr>
          <a:xfrm>
            <a:off x="3207917" y="692668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0" name="Google Shape;1250;p38"/>
          <p:cNvSpPr/>
          <p:nvPr/>
        </p:nvSpPr>
        <p:spPr>
          <a:xfrm>
            <a:off x="3207917" y="8762876"/>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1" name="Google Shape;1251;p38"/>
          <p:cNvSpPr/>
          <p:nvPr/>
        </p:nvSpPr>
        <p:spPr>
          <a:xfrm>
            <a:off x="3207917" y="913008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2" name="Google Shape;1252;p38"/>
          <p:cNvSpPr/>
          <p:nvPr/>
        </p:nvSpPr>
        <p:spPr>
          <a:xfrm>
            <a:off x="5238173" y="6488308"/>
            <a:ext cx="1109580" cy="246266"/>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3" name="Google Shape;1253;p38"/>
          <p:cNvSpPr/>
          <p:nvPr/>
        </p:nvSpPr>
        <p:spPr>
          <a:xfrm>
            <a:off x="5238173" y="5753833"/>
            <a:ext cx="1109580" cy="246266"/>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4" name="Google Shape;1254;p38"/>
          <p:cNvSpPr/>
          <p:nvPr/>
        </p:nvSpPr>
        <p:spPr>
          <a:xfrm>
            <a:off x="5238173" y="6121070"/>
            <a:ext cx="1109580" cy="246266"/>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5" name="Google Shape;1255;p38"/>
          <p:cNvSpPr/>
          <p:nvPr/>
        </p:nvSpPr>
        <p:spPr>
          <a:xfrm>
            <a:off x="5238173" y="8028397"/>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6" name="Google Shape;1256;p38"/>
          <p:cNvSpPr/>
          <p:nvPr/>
        </p:nvSpPr>
        <p:spPr>
          <a:xfrm>
            <a:off x="5238173" y="839563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7" name="Google Shape;1257;p38"/>
          <p:cNvSpPr/>
          <p:nvPr/>
        </p:nvSpPr>
        <p:spPr>
          <a:xfrm>
            <a:off x="5238173" y="7293922"/>
            <a:ext cx="1109580" cy="246266"/>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8" name="Google Shape;1258;p38"/>
          <p:cNvSpPr/>
          <p:nvPr/>
        </p:nvSpPr>
        <p:spPr>
          <a:xfrm>
            <a:off x="5238173" y="7661160"/>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59" name="Google Shape;1259;p38"/>
          <p:cNvSpPr/>
          <p:nvPr/>
        </p:nvSpPr>
        <p:spPr>
          <a:xfrm>
            <a:off x="5238173" y="6926685"/>
            <a:ext cx="1109580" cy="246266"/>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0" name="Google Shape;1260;p38"/>
          <p:cNvSpPr/>
          <p:nvPr/>
        </p:nvSpPr>
        <p:spPr>
          <a:xfrm>
            <a:off x="5238173" y="8762876"/>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1" name="Google Shape;1261;p38"/>
          <p:cNvSpPr/>
          <p:nvPr/>
        </p:nvSpPr>
        <p:spPr>
          <a:xfrm>
            <a:off x="5238173" y="913008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2" name="Google Shape;1262;p38"/>
          <p:cNvSpPr/>
          <p:nvPr/>
        </p:nvSpPr>
        <p:spPr>
          <a:xfrm>
            <a:off x="7351248" y="6488308"/>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3" name="Google Shape;1263;p38"/>
          <p:cNvSpPr/>
          <p:nvPr/>
        </p:nvSpPr>
        <p:spPr>
          <a:xfrm>
            <a:off x="7351248" y="5753833"/>
            <a:ext cx="1109580" cy="246266"/>
          </a:xfrm>
          <a:prstGeom prst="rect">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4" name="Google Shape;1264;p38"/>
          <p:cNvSpPr/>
          <p:nvPr/>
        </p:nvSpPr>
        <p:spPr>
          <a:xfrm>
            <a:off x="7351248" y="6121070"/>
            <a:ext cx="1109580" cy="246266"/>
          </a:xfrm>
          <a:prstGeom prst="rect">
            <a:avLst/>
          </a:prstGeom>
          <a:solidFill>
            <a:schemeClr val="accent3"/>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5" name="Google Shape;1265;p38"/>
          <p:cNvSpPr/>
          <p:nvPr/>
        </p:nvSpPr>
        <p:spPr>
          <a:xfrm>
            <a:off x="7351248" y="8028397"/>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6" name="Google Shape;1266;p38"/>
          <p:cNvSpPr/>
          <p:nvPr/>
        </p:nvSpPr>
        <p:spPr>
          <a:xfrm>
            <a:off x="7351248" y="839563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7" name="Google Shape;1267;p38"/>
          <p:cNvSpPr/>
          <p:nvPr/>
        </p:nvSpPr>
        <p:spPr>
          <a:xfrm>
            <a:off x="7351248" y="7293922"/>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8" name="Google Shape;1268;p38"/>
          <p:cNvSpPr/>
          <p:nvPr/>
        </p:nvSpPr>
        <p:spPr>
          <a:xfrm>
            <a:off x="7351248" y="7661160"/>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69" name="Google Shape;1269;p38"/>
          <p:cNvSpPr/>
          <p:nvPr/>
        </p:nvSpPr>
        <p:spPr>
          <a:xfrm>
            <a:off x="7351248" y="692668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0" name="Google Shape;1270;p38"/>
          <p:cNvSpPr/>
          <p:nvPr/>
        </p:nvSpPr>
        <p:spPr>
          <a:xfrm>
            <a:off x="7351248" y="8762876"/>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1" name="Google Shape;1271;p38"/>
          <p:cNvSpPr/>
          <p:nvPr/>
        </p:nvSpPr>
        <p:spPr>
          <a:xfrm>
            <a:off x="7351248" y="913008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2" name="Google Shape;1272;p38"/>
          <p:cNvSpPr/>
          <p:nvPr/>
        </p:nvSpPr>
        <p:spPr>
          <a:xfrm>
            <a:off x="9431135" y="6488308"/>
            <a:ext cx="1109580" cy="246266"/>
          </a:xfrm>
          <a:prstGeom prst="rect">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3" name="Google Shape;1273;p38"/>
          <p:cNvSpPr/>
          <p:nvPr/>
        </p:nvSpPr>
        <p:spPr>
          <a:xfrm>
            <a:off x="9431135" y="5753833"/>
            <a:ext cx="1109580" cy="246266"/>
          </a:xfrm>
          <a:prstGeom prst="rect">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4" name="Google Shape;1274;p38"/>
          <p:cNvSpPr/>
          <p:nvPr/>
        </p:nvSpPr>
        <p:spPr>
          <a:xfrm>
            <a:off x="9431135" y="6121070"/>
            <a:ext cx="1109580" cy="246266"/>
          </a:xfrm>
          <a:prstGeom prst="rect">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5" name="Google Shape;1275;p38"/>
          <p:cNvSpPr/>
          <p:nvPr/>
        </p:nvSpPr>
        <p:spPr>
          <a:xfrm>
            <a:off x="9431135" y="8028397"/>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6" name="Google Shape;1276;p38"/>
          <p:cNvSpPr/>
          <p:nvPr/>
        </p:nvSpPr>
        <p:spPr>
          <a:xfrm>
            <a:off x="9431135" y="839563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7" name="Google Shape;1277;p38"/>
          <p:cNvSpPr/>
          <p:nvPr/>
        </p:nvSpPr>
        <p:spPr>
          <a:xfrm>
            <a:off x="9431135" y="7293922"/>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8" name="Google Shape;1278;p38"/>
          <p:cNvSpPr/>
          <p:nvPr/>
        </p:nvSpPr>
        <p:spPr>
          <a:xfrm>
            <a:off x="9431135" y="7661160"/>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79" name="Google Shape;1279;p38"/>
          <p:cNvSpPr/>
          <p:nvPr/>
        </p:nvSpPr>
        <p:spPr>
          <a:xfrm>
            <a:off x="9431135" y="692668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0" name="Google Shape;1280;p38"/>
          <p:cNvSpPr/>
          <p:nvPr/>
        </p:nvSpPr>
        <p:spPr>
          <a:xfrm>
            <a:off x="9431135" y="8762876"/>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1" name="Google Shape;1281;p38"/>
          <p:cNvSpPr/>
          <p:nvPr/>
        </p:nvSpPr>
        <p:spPr>
          <a:xfrm>
            <a:off x="9431135" y="9130085"/>
            <a:ext cx="1109580" cy="246266"/>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2" name="Google Shape;1282;p38"/>
          <p:cNvSpPr/>
          <p:nvPr/>
        </p:nvSpPr>
        <p:spPr>
          <a:xfrm>
            <a:off x="3207917" y="8028399"/>
            <a:ext cx="1109581" cy="246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3" name="Google Shape;1283;p38"/>
          <p:cNvSpPr/>
          <p:nvPr/>
        </p:nvSpPr>
        <p:spPr>
          <a:xfrm>
            <a:off x="3207917" y="8395635"/>
            <a:ext cx="1109581" cy="246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4" name="Google Shape;1284;p38"/>
          <p:cNvSpPr/>
          <p:nvPr/>
        </p:nvSpPr>
        <p:spPr>
          <a:xfrm>
            <a:off x="3207917" y="7293922"/>
            <a:ext cx="1109581" cy="246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5" name="Google Shape;1285;p38"/>
          <p:cNvSpPr/>
          <p:nvPr/>
        </p:nvSpPr>
        <p:spPr>
          <a:xfrm>
            <a:off x="3207917" y="7661160"/>
            <a:ext cx="1109581" cy="246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6" name="Google Shape;1286;p38"/>
          <p:cNvSpPr/>
          <p:nvPr/>
        </p:nvSpPr>
        <p:spPr>
          <a:xfrm>
            <a:off x="3207917" y="6926686"/>
            <a:ext cx="1109581" cy="246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7" name="Google Shape;1287;p38"/>
          <p:cNvSpPr/>
          <p:nvPr/>
        </p:nvSpPr>
        <p:spPr>
          <a:xfrm>
            <a:off x="3207917" y="8762878"/>
            <a:ext cx="1109581" cy="246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8" name="Google Shape;1288;p38"/>
          <p:cNvSpPr/>
          <p:nvPr/>
        </p:nvSpPr>
        <p:spPr>
          <a:xfrm>
            <a:off x="3207917" y="9130085"/>
            <a:ext cx="1109581" cy="246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89" name="Google Shape;1289;p38"/>
          <p:cNvSpPr/>
          <p:nvPr/>
        </p:nvSpPr>
        <p:spPr>
          <a:xfrm>
            <a:off x="5238173" y="8028399"/>
            <a:ext cx="1109581" cy="2462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0" name="Google Shape;1290;p38"/>
          <p:cNvSpPr/>
          <p:nvPr/>
        </p:nvSpPr>
        <p:spPr>
          <a:xfrm>
            <a:off x="5238173" y="8395635"/>
            <a:ext cx="1109581" cy="2462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1" name="Google Shape;1291;p38"/>
          <p:cNvSpPr/>
          <p:nvPr/>
        </p:nvSpPr>
        <p:spPr>
          <a:xfrm>
            <a:off x="5238173" y="7661160"/>
            <a:ext cx="1109581" cy="2462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2" name="Google Shape;1292;p38"/>
          <p:cNvSpPr/>
          <p:nvPr/>
        </p:nvSpPr>
        <p:spPr>
          <a:xfrm>
            <a:off x="5238173" y="8762878"/>
            <a:ext cx="1109581" cy="2462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3" name="Google Shape;1293;p38"/>
          <p:cNvSpPr/>
          <p:nvPr/>
        </p:nvSpPr>
        <p:spPr>
          <a:xfrm>
            <a:off x="5238173" y="9130085"/>
            <a:ext cx="1109581" cy="2462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4" name="Google Shape;1294;p38"/>
          <p:cNvSpPr/>
          <p:nvPr/>
        </p:nvSpPr>
        <p:spPr>
          <a:xfrm>
            <a:off x="7351249" y="8028399"/>
            <a:ext cx="1109581" cy="2462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5" name="Google Shape;1295;p38"/>
          <p:cNvSpPr/>
          <p:nvPr/>
        </p:nvSpPr>
        <p:spPr>
          <a:xfrm>
            <a:off x="7351249" y="8395635"/>
            <a:ext cx="1109581" cy="2462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6" name="Google Shape;1296;p38"/>
          <p:cNvSpPr/>
          <p:nvPr/>
        </p:nvSpPr>
        <p:spPr>
          <a:xfrm>
            <a:off x="7351249" y="7293922"/>
            <a:ext cx="1109581" cy="2462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7" name="Google Shape;1297;p38"/>
          <p:cNvSpPr/>
          <p:nvPr/>
        </p:nvSpPr>
        <p:spPr>
          <a:xfrm>
            <a:off x="7351249" y="7661160"/>
            <a:ext cx="1109581" cy="2462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8" name="Google Shape;1298;p38"/>
          <p:cNvSpPr/>
          <p:nvPr/>
        </p:nvSpPr>
        <p:spPr>
          <a:xfrm>
            <a:off x="7351249" y="6926686"/>
            <a:ext cx="1109581" cy="2462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299" name="Google Shape;1299;p38"/>
          <p:cNvSpPr/>
          <p:nvPr/>
        </p:nvSpPr>
        <p:spPr>
          <a:xfrm>
            <a:off x="7351249" y="8762878"/>
            <a:ext cx="1109581" cy="2462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0" name="Google Shape;1300;p38"/>
          <p:cNvSpPr/>
          <p:nvPr/>
        </p:nvSpPr>
        <p:spPr>
          <a:xfrm>
            <a:off x="7351249" y="9130085"/>
            <a:ext cx="1109581" cy="2462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1" name="Google Shape;1301;p38"/>
          <p:cNvSpPr/>
          <p:nvPr/>
        </p:nvSpPr>
        <p:spPr>
          <a:xfrm>
            <a:off x="9431137" y="8028399"/>
            <a:ext cx="1109581" cy="2462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2" name="Google Shape;1302;p38"/>
          <p:cNvSpPr/>
          <p:nvPr/>
        </p:nvSpPr>
        <p:spPr>
          <a:xfrm>
            <a:off x="9431137" y="8395635"/>
            <a:ext cx="1109581" cy="2462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3" name="Google Shape;1303;p38"/>
          <p:cNvSpPr/>
          <p:nvPr/>
        </p:nvSpPr>
        <p:spPr>
          <a:xfrm>
            <a:off x="9431137" y="7293922"/>
            <a:ext cx="1109581" cy="2462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4" name="Google Shape;1304;p38"/>
          <p:cNvSpPr/>
          <p:nvPr/>
        </p:nvSpPr>
        <p:spPr>
          <a:xfrm>
            <a:off x="9431137" y="7661160"/>
            <a:ext cx="1109581" cy="2462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5" name="Google Shape;1305;p38"/>
          <p:cNvSpPr/>
          <p:nvPr/>
        </p:nvSpPr>
        <p:spPr>
          <a:xfrm>
            <a:off x="9431137" y="6926686"/>
            <a:ext cx="1109581" cy="2462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6" name="Google Shape;1306;p38"/>
          <p:cNvSpPr/>
          <p:nvPr/>
        </p:nvSpPr>
        <p:spPr>
          <a:xfrm>
            <a:off x="9431137" y="8762878"/>
            <a:ext cx="1109581" cy="2462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7" name="Google Shape;1307;p38"/>
          <p:cNvSpPr/>
          <p:nvPr/>
        </p:nvSpPr>
        <p:spPr>
          <a:xfrm>
            <a:off x="9431137" y="9130085"/>
            <a:ext cx="1109581" cy="2462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8" name="Google Shape;1308;p38"/>
          <p:cNvSpPr/>
          <p:nvPr/>
        </p:nvSpPr>
        <p:spPr>
          <a:xfrm>
            <a:off x="5238173" y="6926715"/>
            <a:ext cx="1109581" cy="246266"/>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09" name="Google Shape;1309;p38"/>
          <p:cNvSpPr/>
          <p:nvPr/>
        </p:nvSpPr>
        <p:spPr>
          <a:xfrm>
            <a:off x="5238173" y="7293922"/>
            <a:ext cx="1109581" cy="246266"/>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10" name="Google Shape;1310;p38"/>
          <p:cNvSpPr/>
          <p:nvPr/>
        </p:nvSpPr>
        <p:spPr>
          <a:xfrm>
            <a:off x="7351249" y="6488312"/>
            <a:ext cx="1109581" cy="2462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11" name="Google Shape;1311;p38"/>
          <p:cNvSpPr txBox="1"/>
          <p:nvPr/>
        </p:nvSpPr>
        <p:spPr>
          <a:xfrm>
            <a:off x="14287089" y="4653622"/>
            <a:ext cx="1854996" cy="101566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80%</a:t>
            </a:r>
            <a:endParaRPr/>
          </a:p>
        </p:txBody>
      </p:sp>
      <p:sp>
        <p:nvSpPr>
          <p:cNvPr id="1312" name="Google Shape;1312;p38"/>
          <p:cNvSpPr txBox="1"/>
          <p:nvPr/>
        </p:nvSpPr>
        <p:spPr>
          <a:xfrm>
            <a:off x="14291095" y="9769075"/>
            <a:ext cx="1846980" cy="101566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60%</a:t>
            </a:r>
            <a:endParaRPr/>
          </a:p>
        </p:txBody>
      </p:sp>
      <p:sp>
        <p:nvSpPr>
          <p:cNvPr id="1313" name="Google Shape;1313;p38"/>
          <p:cNvSpPr txBox="1"/>
          <p:nvPr/>
        </p:nvSpPr>
        <p:spPr>
          <a:xfrm>
            <a:off x="2904939" y="9763659"/>
            <a:ext cx="1715534"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1"/>
                </a:solidFill>
                <a:latin typeface="Poppins"/>
                <a:ea typeface="Poppins"/>
                <a:cs typeface="Poppins"/>
                <a:sym typeface="Poppins"/>
              </a:rPr>
              <a:t>TITLE 01</a:t>
            </a:r>
            <a:endParaRPr/>
          </a:p>
        </p:txBody>
      </p:sp>
      <p:sp>
        <p:nvSpPr>
          <p:cNvPr id="1314" name="Google Shape;1314;p38"/>
          <p:cNvSpPr txBox="1"/>
          <p:nvPr/>
        </p:nvSpPr>
        <p:spPr>
          <a:xfrm>
            <a:off x="4895120" y="9763659"/>
            <a:ext cx="1795684"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2"/>
                </a:solidFill>
                <a:latin typeface="Poppins"/>
                <a:ea typeface="Poppins"/>
                <a:cs typeface="Poppins"/>
                <a:sym typeface="Poppins"/>
              </a:rPr>
              <a:t>TITLE 02</a:t>
            </a:r>
            <a:endParaRPr/>
          </a:p>
        </p:txBody>
      </p:sp>
      <p:sp>
        <p:nvSpPr>
          <p:cNvPr id="1315" name="Google Shape;1315;p38"/>
          <p:cNvSpPr txBox="1"/>
          <p:nvPr/>
        </p:nvSpPr>
        <p:spPr>
          <a:xfrm>
            <a:off x="7000982" y="9763659"/>
            <a:ext cx="1810112"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3"/>
                </a:solidFill>
                <a:latin typeface="Poppins"/>
                <a:ea typeface="Poppins"/>
                <a:cs typeface="Poppins"/>
                <a:sym typeface="Poppins"/>
              </a:rPr>
              <a:t>TITLE 03</a:t>
            </a:r>
            <a:endParaRPr/>
          </a:p>
        </p:txBody>
      </p:sp>
      <p:sp>
        <p:nvSpPr>
          <p:cNvPr id="1316" name="Google Shape;1316;p38"/>
          <p:cNvSpPr txBox="1"/>
          <p:nvPr/>
        </p:nvSpPr>
        <p:spPr>
          <a:xfrm>
            <a:off x="9063160" y="9763659"/>
            <a:ext cx="1838965"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4"/>
                </a:solidFill>
                <a:latin typeface="Poppins"/>
                <a:ea typeface="Poppins"/>
                <a:cs typeface="Poppins"/>
                <a:sym typeface="Poppins"/>
              </a:rPr>
              <a:t>TITLE 04</a:t>
            </a:r>
            <a:endParaRPr/>
          </a:p>
        </p:txBody>
      </p:sp>
      <p:sp>
        <p:nvSpPr>
          <p:cNvPr id="1317" name="Google Shape;1317;p38"/>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39"/>
          <p:cNvSpPr/>
          <p:nvPr/>
        </p:nvSpPr>
        <p:spPr>
          <a:xfrm>
            <a:off x="11281343" y="9936480"/>
            <a:ext cx="1280160" cy="1748971"/>
          </a:xfrm>
          <a:prstGeom prst="round2SameRect">
            <a:avLst>
              <a:gd fmla="val 50000" name="adj1"/>
              <a:gd fmla="val 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dk1"/>
              </a:solidFill>
              <a:latin typeface="Lato Light"/>
              <a:ea typeface="Lato Light"/>
              <a:cs typeface="Lato Light"/>
              <a:sym typeface="Lato Light"/>
            </a:endParaRPr>
          </a:p>
        </p:txBody>
      </p:sp>
      <p:sp>
        <p:nvSpPr>
          <p:cNvPr id="1323" name="Google Shape;1323;p39"/>
          <p:cNvSpPr/>
          <p:nvPr/>
        </p:nvSpPr>
        <p:spPr>
          <a:xfrm>
            <a:off x="13526291" y="9501410"/>
            <a:ext cx="1280160" cy="2184042"/>
          </a:xfrm>
          <a:prstGeom prst="round2SameRect">
            <a:avLst>
              <a:gd fmla="val 50000"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dk1"/>
              </a:solidFill>
              <a:latin typeface="Lato Light"/>
              <a:ea typeface="Lato Light"/>
              <a:cs typeface="Lato Light"/>
              <a:sym typeface="Lato Light"/>
            </a:endParaRPr>
          </a:p>
        </p:txBody>
      </p:sp>
      <p:sp>
        <p:nvSpPr>
          <p:cNvPr id="1324" name="Google Shape;1324;p39"/>
          <p:cNvSpPr/>
          <p:nvPr/>
        </p:nvSpPr>
        <p:spPr>
          <a:xfrm>
            <a:off x="15739108" y="8597799"/>
            <a:ext cx="1280160" cy="3087651"/>
          </a:xfrm>
          <a:prstGeom prst="round2SameRect">
            <a:avLst>
              <a:gd fmla="val 50000" name="adj1"/>
              <a:gd fmla="val 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dk1"/>
              </a:solidFill>
              <a:latin typeface="Lato Light"/>
              <a:ea typeface="Lato Light"/>
              <a:cs typeface="Lato Light"/>
              <a:sym typeface="Lato Light"/>
            </a:endParaRPr>
          </a:p>
        </p:txBody>
      </p:sp>
      <p:sp>
        <p:nvSpPr>
          <p:cNvPr id="1325" name="Google Shape;1325;p39"/>
          <p:cNvSpPr/>
          <p:nvPr/>
        </p:nvSpPr>
        <p:spPr>
          <a:xfrm>
            <a:off x="17956720" y="7030720"/>
            <a:ext cx="1280160" cy="4654731"/>
          </a:xfrm>
          <a:prstGeom prst="round2SameRect">
            <a:avLst>
              <a:gd fmla="val 50000"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dk1"/>
              </a:solidFill>
              <a:latin typeface="Lato Light"/>
              <a:ea typeface="Lato Light"/>
              <a:cs typeface="Lato Light"/>
              <a:sym typeface="Lato Light"/>
            </a:endParaRPr>
          </a:p>
        </p:txBody>
      </p:sp>
      <p:sp>
        <p:nvSpPr>
          <p:cNvPr id="1326" name="Google Shape;1326;p39"/>
          <p:cNvSpPr/>
          <p:nvPr/>
        </p:nvSpPr>
        <p:spPr>
          <a:xfrm>
            <a:off x="20187187" y="3723417"/>
            <a:ext cx="1280160" cy="7962034"/>
          </a:xfrm>
          <a:prstGeom prst="round2SameRect">
            <a:avLst>
              <a:gd fmla="val 50000" name="adj1"/>
              <a:gd fmla="val 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dk1"/>
              </a:solidFill>
              <a:latin typeface="Lato Light"/>
              <a:ea typeface="Lato Light"/>
              <a:cs typeface="Lato Light"/>
              <a:sym typeface="Lato Light"/>
            </a:endParaRPr>
          </a:p>
        </p:txBody>
      </p:sp>
      <p:sp>
        <p:nvSpPr>
          <p:cNvPr id="1327" name="Google Shape;1327;p39"/>
          <p:cNvSpPr txBox="1"/>
          <p:nvPr/>
        </p:nvSpPr>
        <p:spPr>
          <a:xfrm>
            <a:off x="8786312" y="612372"/>
            <a:ext cx="680506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BAR CHART SLIDE</a:t>
            </a:r>
            <a:endParaRPr/>
          </a:p>
        </p:txBody>
      </p:sp>
      <p:sp>
        <p:nvSpPr>
          <p:cNvPr id="1328" name="Google Shape;1328;p39"/>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1329" name="Google Shape;1329;p39"/>
          <p:cNvGraphicFramePr/>
          <p:nvPr/>
        </p:nvGraphicFramePr>
        <p:xfrm>
          <a:off x="10689047" y="2947622"/>
          <a:ext cx="11396344" cy="9610138"/>
        </p:xfrm>
        <a:graphic>
          <a:graphicData uri="http://schemas.openxmlformats.org/drawingml/2006/chart">
            <c:chart r:id="rId3"/>
          </a:graphicData>
        </a:graphic>
      </p:graphicFrame>
      <p:sp>
        <p:nvSpPr>
          <p:cNvPr id="1330" name="Google Shape;1330;p39"/>
          <p:cNvSpPr/>
          <p:nvPr/>
        </p:nvSpPr>
        <p:spPr>
          <a:xfrm>
            <a:off x="2292259" y="3844060"/>
            <a:ext cx="7285968" cy="8148668"/>
          </a:xfrm>
          <a:prstGeom prst="rect">
            <a:avLst/>
          </a:prstGeom>
          <a:solidFill>
            <a:srgbClr val="F2F2F2"/>
          </a:solidFill>
          <a:ln>
            <a:noFill/>
          </a:ln>
        </p:spPr>
        <p:txBody>
          <a:bodyPr anchorCtr="0" anchor="t" bIns="243775" lIns="487550" spcFirstLastPara="1" rIns="487550" wrap="square" tIns="243775">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1331" name="Google Shape;1331;p39"/>
          <p:cNvSpPr/>
          <p:nvPr/>
        </p:nvSpPr>
        <p:spPr>
          <a:xfrm>
            <a:off x="3909910" y="4309356"/>
            <a:ext cx="4059125" cy="5846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199">
                <a:solidFill>
                  <a:schemeClr val="dk2"/>
                </a:solidFill>
                <a:latin typeface="Poppins"/>
                <a:ea typeface="Poppins"/>
                <a:cs typeface="Poppins"/>
                <a:sym typeface="Poppins"/>
              </a:rPr>
              <a:t>CLIENT’S OPINIONS</a:t>
            </a:r>
            <a:endParaRPr/>
          </a:p>
        </p:txBody>
      </p:sp>
      <p:sp>
        <p:nvSpPr>
          <p:cNvPr id="1332" name="Google Shape;1332;p39"/>
          <p:cNvSpPr txBox="1"/>
          <p:nvPr/>
        </p:nvSpPr>
        <p:spPr>
          <a:xfrm>
            <a:off x="2708295" y="5371578"/>
            <a:ext cx="6453897" cy="6155854"/>
          </a:xfrm>
          <a:prstGeom prst="rect">
            <a:avLst/>
          </a:prstGeom>
          <a:noFill/>
          <a:ln>
            <a:noFill/>
          </a:ln>
        </p:spPr>
        <p:txBody>
          <a:bodyPr anchorCtr="0" anchor="t" bIns="108725" lIns="217475" spcFirstLastPara="1" rIns="217475" wrap="square" tIns="108725">
            <a:spAutoFit/>
          </a:bodyPr>
          <a:lstStyle/>
          <a:p>
            <a:pPr indent="-342900" lvl="0" marL="342900" marR="0" rtl="0" algn="just">
              <a:lnSpc>
                <a:spcPct val="154166"/>
              </a:lnSpc>
              <a:spcBef>
                <a:spcPts val="0"/>
              </a:spcBef>
              <a:spcAft>
                <a:spcPts val="0"/>
              </a:spcAft>
              <a:buClr>
                <a:schemeClr val="dk1"/>
              </a:buClr>
              <a:buSzPts val="2400"/>
              <a:buFont typeface="Arial"/>
              <a:buChar char="•"/>
            </a:pPr>
            <a:r>
              <a:rPr lang="en-US" sz="2400">
                <a:solidFill>
                  <a:schemeClr val="dk1"/>
                </a:solidFill>
                <a:latin typeface="Lato Light"/>
                <a:ea typeface="Lato Light"/>
                <a:cs typeface="Lato Light"/>
                <a:sym typeface="Lato Light"/>
              </a:rPr>
              <a:t>Green marketing is a practice whereby companies seek to go above and beyond</a:t>
            </a:r>
            <a:endParaRPr/>
          </a:p>
          <a:p>
            <a:pPr indent="-342900" lvl="0" marL="342900" marR="0" rtl="0" algn="just">
              <a:lnSpc>
                <a:spcPct val="154166"/>
              </a:lnSpc>
              <a:spcBef>
                <a:spcPts val="480"/>
              </a:spcBef>
              <a:spcAft>
                <a:spcPts val="0"/>
              </a:spcAft>
              <a:buClr>
                <a:schemeClr val="dk1"/>
              </a:buClr>
              <a:buSzPts val="2400"/>
              <a:buFont typeface="Arial"/>
              <a:buChar char="•"/>
            </a:pPr>
            <a:r>
              <a:rPr lang="en-US" sz="2400">
                <a:solidFill>
                  <a:schemeClr val="dk1"/>
                </a:solidFill>
                <a:latin typeface="Lato Light"/>
                <a:ea typeface="Lato Light"/>
                <a:cs typeface="Lato Light"/>
                <a:sym typeface="Lato Light"/>
              </a:rPr>
              <a:t>Traditional marketing by promoting environmental core values in the hope that</a:t>
            </a:r>
            <a:endParaRPr/>
          </a:p>
          <a:p>
            <a:pPr indent="-342900" lvl="0" marL="342900" marR="0" rtl="0" algn="just">
              <a:lnSpc>
                <a:spcPct val="154166"/>
              </a:lnSpc>
              <a:spcBef>
                <a:spcPts val="480"/>
              </a:spcBef>
              <a:spcAft>
                <a:spcPts val="0"/>
              </a:spcAft>
              <a:buClr>
                <a:schemeClr val="dk1"/>
              </a:buClr>
              <a:buSzPts val="2400"/>
              <a:buFont typeface="Arial"/>
              <a:buChar char="•"/>
            </a:pPr>
            <a:r>
              <a:rPr lang="en-US" sz="2400">
                <a:solidFill>
                  <a:schemeClr val="dk1"/>
                </a:solidFill>
                <a:latin typeface="Lato Light"/>
                <a:ea typeface="Lato Light"/>
                <a:cs typeface="Lato Light"/>
                <a:sym typeface="Lato Light"/>
              </a:rPr>
              <a:t>Consumers will associate these values with their company or brand. </a:t>
            </a:r>
            <a:endParaRPr/>
          </a:p>
          <a:p>
            <a:pPr indent="-342900" lvl="0" marL="342900" marR="0" rtl="0" algn="just">
              <a:lnSpc>
                <a:spcPct val="154166"/>
              </a:lnSpc>
              <a:spcBef>
                <a:spcPts val="480"/>
              </a:spcBef>
              <a:spcAft>
                <a:spcPts val="0"/>
              </a:spcAft>
              <a:buClr>
                <a:schemeClr val="dk1"/>
              </a:buClr>
              <a:buSzPts val="2400"/>
              <a:buFont typeface="Arial"/>
              <a:buChar char="•"/>
            </a:pPr>
            <a:r>
              <a:rPr lang="en-US" sz="2400">
                <a:solidFill>
                  <a:schemeClr val="dk1"/>
                </a:solidFill>
                <a:latin typeface="Lato Light"/>
                <a:ea typeface="Lato Light"/>
                <a:cs typeface="Lato Light"/>
                <a:sym typeface="Lato Light"/>
              </a:rPr>
              <a:t>Engaging in these sustainable activities can lead to creating a new product line that caters to a new target market. </a:t>
            </a:r>
            <a:endParaRPr/>
          </a:p>
          <a:p>
            <a:pPr indent="-342900" lvl="0" marL="342900" marR="0" rtl="0" algn="just">
              <a:lnSpc>
                <a:spcPct val="154166"/>
              </a:lnSpc>
              <a:spcBef>
                <a:spcPts val="480"/>
              </a:spcBef>
              <a:spcAft>
                <a:spcPts val="0"/>
              </a:spcAft>
              <a:buClr>
                <a:schemeClr val="dk1"/>
              </a:buClr>
              <a:buSzPts val="2400"/>
              <a:buFont typeface="Arial"/>
              <a:buChar char="•"/>
            </a:pPr>
            <a:r>
              <a:rPr lang="en-US" sz="2400">
                <a:solidFill>
                  <a:schemeClr val="dk1"/>
                </a:solidFill>
                <a:latin typeface="Lato Light"/>
                <a:ea typeface="Lato Light"/>
                <a:cs typeface="Lato Light"/>
                <a:sym typeface="Lato Light"/>
              </a:rPr>
              <a:t>This is also sometimes known as sustainable marketing, environmental marketing or ecological marketing.</a:t>
            </a:r>
            <a:endParaRPr/>
          </a:p>
        </p:txBody>
      </p:sp>
      <p:sp>
        <p:nvSpPr>
          <p:cNvPr id="1333" name="Google Shape;1333;p39"/>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40"/>
          <p:cNvSpPr txBox="1"/>
          <p:nvPr/>
        </p:nvSpPr>
        <p:spPr>
          <a:xfrm>
            <a:off x="8499376" y="612372"/>
            <a:ext cx="7378943"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DATA CHART SLIDE</a:t>
            </a:r>
            <a:endParaRPr/>
          </a:p>
        </p:txBody>
      </p:sp>
      <p:sp>
        <p:nvSpPr>
          <p:cNvPr id="1339" name="Google Shape;1339;p40"/>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sp>
        <p:nvSpPr>
          <p:cNvPr id="1340" name="Google Shape;1340;p40"/>
          <p:cNvSpPr/>
          <p:nvPr/>
        </p:nvSpPr>
        <p:spPr>
          <a:xfrm>
            <a:off x="13857846" y="4244800"/>
            <a:ext cx="8998979" cy="1890781"/>
          </a:xfrm>
          <a:prstGeom prst="roundRect">
            <a:avLst>
              <a:gd fmla="val 50000" name="adj"/>
            </a:avLst>
          </a:prstGeom>
          <a:solidFill>
            <a:schemeClr val="lt2"/>
          </a:solidFill>
          <a:ln cap="flat" cmpd="sng" w="50800">
            <a:solidFill>
              <a:schemeClr val="accent1"/>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1341" name="Google Shape;1341;p40"/>
          <p:cNvSpPr/>
          <p:nvPr/>
        </p:nvSpPr>
        <p:spPr>
          <a:xfrm rot="5400000">
            <a:off x="13857846" y="4244800"/>
            <a:ext cx="1890781" cy="189078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
          <p:cNvSpPr txBox="1"/>
          <p:nvPr/>
        </p:nvSpPr>
        <p:spPr>
          <a:xfrm>
            <a:off x="14134723" y="4521698"/>
            <a:ext cx="1336984" cy="13369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rgbClr val="FFFFFF"/>
              </a:solidFill>
              <a:latin typeface="Lato Light"/>
              <a:ea typeface="Lato Light"/>
              <a:cs typeface="Lato Light"/>
              <a:sym typeface="Lato Light"/>
            </a:endParaRPr>
          </a:p>
        </p:txBody>
      </p:sp>
      <p:sp>
        <p:nvSpPr>
          <p:cNvPr id="1343" name="Google Shape;1343;p40"/>
          <p:cNvSpPr/>
          <p:nvPr/>
        </p:nvSpPr>
        <p:spPr>
          <a:xfrm>
            <a:off x="13857846" y="6917186"/>
            <a:ext cx="8998979" cy="1890781"/>
          </a:xfrm>
          <a:prstGeom prst="roundRect">
            <a:avLst>
              <a:gd fmla="val 50000" name="adj"/>
            </a:avLst>
          </a:prstGeom>
          <a:solidFill>
            <a:schemeClr val="lt2"/>
          </a:solidFill>
          <a:ln cap="flat" cmpd="sng" w="50800">
            <a:solidFill>
              <a:schemeClr val="accent2"/>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1344" name="Google Shape;1344;p40"/>
          <p:cNvSpPr/>
          <p:nvPr/>
        </p:nvSpPr>
        <p:spPr>
          <a:xfrm rot="5400000">
            <a:off x="13857847" y="6917186"/>
            <a:ext cx="1890781" cy="18907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0"/>
          <p:cNvSpPr txBox="1"/>
          <p:nvPr/>
        </p:nvSpPr>
        <p:spPr>
          <a:xfrm>
            <a:off x="14134723" y="7194073"/>
            <a:ext cx="1336984" cy="13369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rgbClr val="FFFFFF"/>
              </a:solidFill>
              <a:latin typeface="Lato Light"/>
              <a:ea typeface="Lato Light"/>
              <a:cs typeface="Lato Light"/>
              <a:sym typeface="Lato Light"/>
            </a:endParaRPr>
          </a:p>
        </p:txBody>
      </p:sp>
      <p:sp>
        <p:nvSpPr>
          <p:cNvPr id="1346" name="Google Shape;1346;p40"/>
          <p:cNvSpPr/>
          <p:nvPr/>
        </p:nvSpPr>
        <p:spPr>
          <a:xfrm>
            <a:off x="13857846" y="9589574"/>
            <a:ext cx="8998979" cy="1890781"/>
          </a:xfrm>
          <a:prstGeom prst="roundRect">
            <a:avLst>
              <a:gd fmla="val 50000" name="adj"/>
            </a:avLst>
          </a:prstGeom>
          <a:solidFill>
            <a:schemeClr val="lt2"/>
          </a:solidFill>
          <a:ln cap="flat" cmpd="sng" w="50800">
            <a:solidFill>
              <a:schemeClr val="accent3"/>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1347" name="Google Shape;1347;p40"/>
          <p:cNvSpPr/>
          <p:nvPr/>
        </p:nvSpPr>
        <p:spPr>
          <a:xfrm rot="5400000">
            <a:off x="13857847" y="9589574"/>
            <a:ext cx="1890781" cy="1890781"/>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0"/>
          <p:cNvSpPr txBox="1"/>
          <p:nvPr/>
        </p:nvSpPr>
        <p:spPr>
          <a:xfrm>
            <a:off x="14134723" y="9866448"/>
            <a:ext cx="1336984" cy="13369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rgbClr val="FFFFFF"/>
              </a:solidFill>
              <a:latin typeface="Lato Light"/>
              <a:ea typeface="Lato Light"/>
              <a:cs typeface="Lato Light"/>
              <a:sym typeface="Lato Light"/>
            </a:endParaRPr>
          </a:p>
        </p:txBody>
      </p:sp>
      <p:graphicFrame>
        <p:nvGraphicFramePr>
          <p:cNvPr id="1349" name="Google Shape;1349;p40"/>
          <p:cNvGraphicFramePr/>
          <p:nvPr/>
        </p:nvGraphicFramePr>
        <p:xfrm>
          <a:off x="2899219" y="3293570"/>
          <a:ext cx="9152320" cy="9152320"/>
        </p:xfrm>
        <a:graphic>
          <a:graphicData uri="http://schemas.openxmlformats.org/drawingml/2006/chart">
            <c:chart r:id="rId3"/>
          </a:graphicData>
        </a:graphic>
      </p:graphicFrame>
      <p:sp>
        <p:nvSpPr>
          <p:cNvPr id="1350" name="Google Shape;1350;p40"/>
          <p:cNvSpPr/>
          <p:nvPr/>
        </p:nvSpPr>
        <p:spPr>
          <a:xfrm>
            <a:off x="10185153" y="8298381"/>
            <a:ext cx="1978492" cy="1978492"/>
          </a:xfrm>
          <a:prstGeom prst="ellipse">
            <a:avLst/>
          </a:prstGeom>
          <a:solidFill>
            <a:schemeClr val="lt2"/>
          </a:solidFill>
          <a:ln cap="flat" cmpd="sng" w="508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51" name="Google Shape;1351;p40"/>
          <p:cNvSpPr/>
          <p:nvPr/>
        </p:nvSpPr>
        <p:spPr>
          <a:xfrm>
            <a:off x="5152483" y="3182545"/>
            <a:ext cx="1978492" cy="1978492"/>
          </a:xfrm>
          <a:prstGeom prst="ellipse">
            <a:avLst/>
          </a:prstGeom>
          <a:solidFill>
            <a:schemeClr val="lt2"/>
          </a:solidFill>
          <a:ln cap="flat" cmpd="sng" w="508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52" name="Google Shape;1352;p40"/>
          <p:cNvSpPr/>
          <p:nvPr/>
        </p:nvSpPr>
        <p:spPr>
          <a:xfrm>
            <a:off x="2458094" y="6578348"/>
            <a:ext cx="1978492" cy="1978492"/>
          </a:xfrm>
          <a:prstGeom prst="ellipse">
            <a:avLst/>
          </a:prstGeom>
          <a:solidFill>
            <a:schemeClr val="lt2"/>
          </a:solidFill>
          <a:ln cap="flat" cmpd="sng" w="508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398">
              <a:solidFill>
                <a:schemeClr val="lt1"/>
              </a:solidFill>
              <a:latin typeface="Lato Light"/>
              <a:ea typeface="Lato Light"/>
              <a:cs typeface="Lato Light"/>
              <a:sym typeface="Lato Light"/>
            </a:endParaRPr>
          </a:p>
        </p:txBody>
      </p:sp>
      <p:sp>
        <p:nvSpPr>
          <p:cNvPr id="1353" name="Google Shape;1353;p40"/>
          <p:cNvSpPr/>
          <p:nvPr/>
        </p:nvSpPr>
        <p:spPr>
          <a:xfrm>
            <a:off x="2891281" y="7069156"/>
            <a:ext cx="1112118" cy="996876"/>
          </a:xfrm>
          <a:custGeom>
            <a:rect b="b" l="l" r="r" t="t"/>
            <a:pathLst>
              <a:path extrusionOk="0" h="274279" w="306589">
                <a:moveTo>
                  <a:pt x="247473" y="238125"/>
                </a:moveTo>
                <a:cubicBezTo>
                  <a:pt x="249943" y="238125"/>
                  <a:pt x="252059" y="240242"/>
                  <a:pt x="252059" y="242711"/>
                </a:cubicBezTo>
                <a:cubicBezTo>
                  <a:pt x="252059" y="245181"/>
                  <a:pt x="249943" y="247297"/>
                  <a:pt x="247473" y="247297"/>
                </a:cubicBezTo>
                <a:cubicBezTo>
                  <a:pt x="245004" y="247297"/>
                  <a:pt x="242887" y="245181"/>
                  <a:pt x="242887" y="242711"/>
                </a:cubicBezTo>
                <a:cubicBezTo>
                  <a:pt x="242887" y="240242"/>
                  <a:pt x="245004" y="238125"/>
                  <a:pt x="247473" y="238125"/>
                </a:cubicBezTo>
                <a:close/>
                <a:moveTo>
                  <a:pt x="50800" y="238125"/>
                </a:moveTo>
                <a:cubicBezTo>
                  <a:pt x="53364" y="238125"/>
                  <a:pt x="55196" y="240242"/>
                  <a:pt x="55196" y="242711"/>
                </a:cubicBezTo>
                <a:cubicBezTo>
                  <a:pt x="55196" y="245181"/>
                  <a:pt x="53364" y="247297"/>
                  <a:pt x="50800" y="247297"/>
                </a:cubicBezTo>
                <a:cubicBezTo>
                  <a:pt x="47869" y="247297"/>
                  <a:pt x="46037" y="245181"/>
                  <a:pt x="46037" y="242711"/>
                </a:cubicBezTo>
                <a:cubicBezTo>
                  <a:pt x="46037" y="240242"/>
                  <a:pt x="47869" y="238125"/>
                  <a:pt x="50800" y="238125"/>
                </a:cubicBezTo>
                <a:close/>
                <a:moveTo>
                  <a:pt x="247961" y="221436"/>
                </a:moveTo>
                <a:cubicBezTo>
                  <a:pt x="236102" y="221436"/>
                  <a:pt x="226400" y="230782"/>
                  <a:pt x="226040" y="242645"/>
                </a:cubicBezTo>
                <a:cubicBezTo>
                  <a:pt x="226040" y="243005"/>
                  <a:pt x="226400" y="243005"/>
                  <a:pt x="226400" y="243005"/>
                </a:cubicBezTo>
                <a:cubicBezTo>
                  <a:pt x="226400" y="243364"/>
                  <a:pt x="226040" y="243364"/>
                  <a:pt x="226040" y="243364"/>
                </a:cubicBezTo>
                <a:cubicBezTo>
                  <a:pt x="226400" y="255227"/>
                  <a:pt x="236102" y="264932"/>
                  <a:pt x="247961" y="264932"/>
                </a:cubicBezTo>
                <a:cubicBezTo>
                  <a:pt x="259820" y="264932"/>
                  <a:pt x="269523" y="255227"/>
                  <a:pt x="269523" y="243005"/>
                </a:cubicBezTo>
                <a:cubicBezTo>
                  <a:pt x="269523" y="231141"/>
                  <a:pt x="259820" y="221436"/>
                  <a:pt x="247961" y="221436"/>
                </a:cubicBezTo>
                <a:close/>
                <a:moveTo>
                  <a:pt x="51389" y="221436"/>
                </a:moveTo>
                <a:cubicBezTo>
                  <a:pt x="39530" y="221436"/>
                  <a:pt x="29827" y="231141"/>
                  <a:pt x="29827" y="243005"/>
                </a:cubicBezTo>
                <a:cubicBezTo>
                  <a:pt x="29827" y="255227"/>
                  <a:pt x="39530" y="264932"/>
                  <a:pt x="51389" y="264932"/>
                </a:cubicBezTo>
                <a:cubicBezTo>
                  <a:pt x="63248" y="264932"/>
                  <a:pt x="72951" y="255227"/>
                  <a:pt x="72951" y="243005"/>
                </a:cubicBezTo>
                <a:cubicBezTo>
                  <a:pt x="72951" y="231141"/>
                  <a:pt x="63248" y="221436"/>
                  <a:pt x="51389" y="221436"/>
                </a:cubicBezTo>
                <a:close/>
                <a:moveTo>
                  <a:pt x="55702" y="56078"/>
                </a:moveTo>
                <a:lnTo>
                  <a:pt x="55702" y="118626"/>
                </a:lnTo>
                <a:lnTo>
                  <a:pt x="101341" y="120783"/>
                </a:lnTo>
                <a:cubicBezTo>
                  <a:pt x="103856" y="120783"/>
                  <a:pt x="106013" y="123299"/>
                  <a:pt x="105653" y="125816"/>
                </a:cubicBezTo>
                <a:cubicBezTo>
                  <a:pt x="105653" y="127972"/>
                  <a:pt x="103497" y="130129"/>
                  <a:pt x="100982" y="130129"/>
                </a:cubicBezTo>
                <a:lnTo>
                  <a:pt x="100622" y="130129"/>
                </a:lnTo>
                <a:lnTo>
                  <a:pt x="55702" y="127972"/>
                </a:lnTo>
                <a:lnTo>
                  <a:pt x="55702" y="182612"/>
                </a:lnTo>
                <a:lnTo>
                  <a:pt x="246165" y="182612"/>
                </a:lnTo>
                <a:cubicBezTo>
                  <a:pt x="258024" y="182612"/>
                  <a:pt x="268445" y="175064"/>
                  <a:pt x="272398" y="164279"/>
                </a:cubicBezTo>
                <a:lnTo>
                  <a:pt x="282101" y="139116"/>
                </a:lnTo>
                <a:lnTo>
                  <a:pt x="234665" y="136600"/>
                </a:lnTo>
                <a:cubicBezTo>
                  <a:pt x="232149" y="136600"/>
                  <a:pt x="230353" y="134443"/>
                  <a:pt x="230353" y="131927"/>
                </a:cubicBezTo>
                <a:cubicBezTo>
                  <a:pt x="230353" y="129410"/>
                  <a:pt x="232509" y="127253"/>
                  <a:pt x="235384" y="127253"/>
                </a:cubicBezTo>
                <a:lnTo>
                  <a:pt x="285695" y="129770"/>
                </a:lnTo>
                <a:lnTo>
                  <a:pt x="296476" y="101371"/>
                </a:lnTo>
                <a:cubicBezTo>
                  <a:pt x="297913" y="97417"/>
                  <a:pt x="297554" y="93103"/>
                  <a:pt x="295397" y="89509"/>
                </a:cubicBezTo>
                <a:cubicBezTo>
                  <a:pt x="292882" y="85914"/>
                  <a:pt x="289288" y="83398"/>
                  <a:pt x="285335" y="82679"/>
                </a:cubicBezTo>
                <a:lnTo>
                  <a:pt x="198369" y="72613"/>
                </a:lnTo>
                <a:lnTo>
                  <a:pt x="198369" y="102809"/>
                </a:lnTo>
                <a:lnTo>
                  <a:pt x="223525" y="102809"/>
                </a:lnTo>
                <a:cubicBezTo>
                  <a:pt x="225681" y="102809"/>
                  <a:pt x="227118" y="103888"/>
                  <a:pt x="227837" y="105685"/>
                </a:cubicBezTo>
                <a:cubicBezTo>
                  <a:pt x="228556" y="107482"/>
                  <a:pt x="228196" y="109639"/>
                  <a:pt x="226759" y="110718"/>
                </a:cubicBezTo>
                <a:lnTo>
                  <a:pt x="174651" y="163201"/>
                </a:lnTo>
                <a:cubicBezTo>
                  <a:pt x="173573" y="163920"/>
                  <a:pt x="172495" y="164639"/>
                  <a:pt x="171417" y="164639"/>
                </a:cubicBezTo>
                <a:cubicBezTo>
                  <a:pt x="169979" y="164639"/>
                  <a:pt x="168901" y="163920"/>
                  <a:pt x="167823" y="163201"/>
                </a:cubicBezTo>
                <a:lnTo>
                  <a:pt x="115715" y="110718"/>
                </a:lnTo>
                <a:cubicBezTo>
                  <a:pt x="114278" y="109639"/>
                  <a:pt x="113919" y="107482"/>
                  <a:pt x="114637" y="105685"/>
                </a:cubicBezTo>
                <a:cubicBezTo>
                  <a:pt x="115356" y="103888"/>
                  <a:pt x="117153" y="102809"/>
                  <a:pt x="118950" y="102809"/>
                </a:cubicBezTo>
                <a:lnTo>
                  <a:pt x="144824" y="102809"/>
                </a:lnTo>
                <a:lnTo>
                  <a:pt x="144824" y="66502"/>
                </a:lnTo>
                <a:lnTo>
                  <a:pt x="55702" y="56078"/>
                </a:lnTo>
                <a:close/>
                <a:moveTo>
                  <a:pt x="4671" y="0"/>
                </a:moveTo>
                <a:cubicBezTo>
                  <a:pt x="31624" y="0"/>
                  <a:pt x="53545" y="20490"/>
                  <a:pt x="55702" y="47091"/>
                </a:cubicBezTo>
                <a:lnTo>
                  <a:pt x="144824" y="57156"/>
                </a:lnTo>
                <a:lnTo>
                  <a:pt x="144824" y="24444"/>
                </a:lnTo>
                <a:cubicBezTo>
                  <a:pt x="144824" y="21928"/>
                  <a:pt x="146621" y="19771"/>
                  <a:pt x="149496" y="19771"/>
                </a:cubicBezTo>
                <a:cubicBezTo>
                  <a:pt x="152011" y="19771"/>
                  <a:pt x="153808" y="21928"/>
                  <a:pt x="153808" y="24444"/>
                </a:cubicBezTo>
                <a:lnTo>
                  <a:pt x="153808" y="107482"/>
                </a:lnTo>
                <a:cubicBezTo>
                  <a:pt x="153808" y="109999"/>
                  <a:pt x="152011" y="112156"/>
                  <a:pt x="149496" y="112156"/>
                </a:cubicBezTo>
                <a:lnTo>
                  <a:pt x="130090" y="112156"/>
                </a:lnTo>
                <a:lnTo>
                  <a:pt x="171417" y="153495"/>
                </a:lnTo>
                <a:lnTo>
                  <a:pt x="212384" y="112156"/>
                </a:lnTo>
                <a:lnTo>
                  <a:pt x="193697" y="112156"/>
                </a:lnTo>
                <a:cubicBezTo>
                  <a:pt x="191182" y="112156"/>
                  <a:pt x="189385" y="109999"/>
                  <a:pt x="189385" y="107482"/>
                </a:cubicBezTo>
                <a:lnTo>
                  <a:pt x="189385" y="29477"/>
                </a:lnTo>
                <a:cubicBezTo>
                  <a:pt x="189385" y="26960"/>
                  <a:pt x="191182" y="24803"/>
                  <a:pt x="193697" y="24803"/>
                </a:cubicBezTo>
                <a:cubicBezTo>
                  <a:pt x="196572" y="24803"/>
                  <a:pt x="198369" y="26960"/>
                  <a:pt x="198369" y="29477"/>
                </a:cubicBezTo>
                <a:lnTo>
                  <a:pt x="198369" y="63267"/>
                </a:lnTo>
                <a:lnTo>
                  <a:pt x="286413" y="73692"/>
                </a:lnTo>
                <a:cubicBezTo>
                  <a:pt x="293601" y="74411"/>
                  <a:pt x="299710" y="78365"/>
                  <a:pt x="303304" y="84476"/>
                </a:cubicBezTo>
                <a:cubicBezTo>
                  <a:pt x="306897" y="90587"/>
                  <a:pt x="307616" y="98136"/>
                  <a:pt x="305100" y="104607"/>
                </a:cubicBezTo>
                <a:lnTo>
                  <a:pt x="281023" y="167874"/>
                </a:lnTo>
                <a:cubicBezTo>
                  <a:pt x="275632" y="182253"/>
                  <a:pt x="261617" y="191599"/>
                  <a:pt x="246165" y="191599"/>
                </a:cubicBezTo>
                <a:lnTo>
                  <a:pt x="55702" y="191599"/>
                </a:lnTo>
                <a:lnTo>
                  <a:pt x="55702" y="212449"/>
                </a:lnTo>
                <a:cubicBezTo>
                  <a:pt x="69358" y="214606"/>
                  <a:pt x="79779" y="225030"/>
                  <a:pt x="81935" y="238331"/>
                </a:cubicBezTo>
                <a:lnTo>
                  <a:pt x="217415" y="238331"/>
                </a:lnTo>
                <a:cubicBezTo>
                  <a:pt x="219572" y="223592"/>
                  <a:pt x="232149" y="212089"/>
                  <a:pt x="247961" y="212089"/>
                </a:cubicBezTo>
                <a:cubicBezTo>
                  <a:pt x="264852" y="212089"/>
                  <a:pt x="278507" y="226109"/>
                  <a:pt x="278507" y="243005"/>
                </a:cubicBezTo>
                <a:cubicBezTo>
                  <a:pt x="278507" y="260259"/>
                  <a:pt x="264852" y="274279"/>
                  <a:pt x="247961" y="274279"/>
                </a:cubicBezTo>
                <a:cubicBezTo>
                  <a:pt x="232149" y="274279"/>
                  <a:pt x="219572" y="262416"/>
                  <a:pt x="217415" y="247678"/>
                </a:cubicBezTo>
                <a:lnTo>
                  <a:pt x="81935" y="247678"/>
                </a:lnTo>
                <a:cubicBezTo>
                  <a:pt x="79779" y="262416"/>
                  <a:pt x="66842" y="274279"/>
                  <a:pt x="51389" y="274279"/>
                </a:cubicBezTo>
                <a:cubicBezTo>
                  <a:pt x="34139" y="274279"/>
                  <a:pt x="20484" y="260259"/>
                  <a:pt x="20484" y="243005"/>
                </a:cubicBezTo>
                <a:cubicBezTo>
                  <a:pt x="20484" y="227547"/>
                  <a:pt x="31624" y="214965"/>
                  <a:pt x="46718" y="212449"/>
                </a:cubicBezTo>
                <a:lnTo>
                  <a:pt x="46718" y="187286"/>
                </a:lnTo>
                <a:lnTo>
                  <a:pt x="46718" y="51045"/>
                </a:lnTo>
                <a:cubicBezTo>
                  <a:pt x="46718" y="28039"/>
                  <a:pt x="27671" y="8987"/>
                  <a:pt x="4671" y="8987"/>
                </a:cubicBezTo>
                <a:cubicBezTo>
                  <a:pt x="2156" y="8987"/>
                  <a:pt x="0" y="7189"/>
                  <a:pt x="0" y="4673"/>
                </a:cubicBezTo>
                <a:cubicBezTo>
                  <a:pt x="0" y="1797"/>
                  <a:pt x="2156" y="0"/>
                  <a:pt x="467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1354" name="Google Shape;1354;p40"/>
          <p:cNvSpPr/>
          <p:nvPr/>
        </p:nvSpPr>
        <p:spPr>
          <a:xfrm>
            <a:off x="5582787" y="3739620"/>
            <a:ext cx="1117884" cy="864342"/>
          </a:xfrm>
          <a:custGeom>
            <a:rect b="b" l="l" r="r" t="t"/>
            <a:pathLst>
              <a:path extrusionOk="0" h="237767" w="307615">
                <a:moveTo>
                  <a:pt x="233023" y="204787"/>
                </a:moveTo>
                <a:cubicBezTo>
                  <a:pt x="235744" y="204787"/>
                  <a:pt x="237785" y="206828"/>
                  <a:pt x="237785" y="209210"/>
                </a:cubicBezTo>
                <a:cubicBezTo>
                  <a:pt x="237785" y="211931"/>
                  <a:pt x="235744" y="213972"/>
                  <a:pt x="233023" y="213972"/>
                </a:cubicBezTo>
                <a:cubicBezTo>
                  <a:pt x="230641" y="213972"/>
                  <a:pt x="228600" y="211931"/>
                  <a:pt x="228600" y="209210"/>
                </a:cubicBezTo>
                <a:cubicBezTo>
                  <a:pt x="228600" y="206828"/>
                  <a:pt x="230641" y="204787"/>
                  <a:pt x="233023" y="204787"/>
                </a:cubicBezTo>
                <a:close/>
                <a:moveTo>
                  <a:pt x="56164" y="204787"/>
                </a:moveTo>
                <a:cubicBezTo>
                  <a:pt x="59230" y="204787"/>
                  <a:pt x="61529" y="206828"/>
                  <a:pt x="61529" y="209210"/>
                </a:cubicBezTo>
                <a:cubicBezTo>
                  <a:pt x="61529" y="211931"/>
                  <a:pt x="59230" y="213972"/>
                  <a:pt x="56164" y="213972"/>
                </a:cubicBezTo>
                <a:cubicBezTo>
                  <a:pt x="53099" y="213972"/>
                  <a:pt x="50800" y="211931"/>
                  <a:pt x="50800" y="209210"/>
                </a:cubicBezTo>
                <a:cubicBezTo>
                  <a:pt x="50800" y="206828"/>
                  <a:pt x="53099" y="204787"/>
                  <a:pt x="56164" y="204787"/>
                </a:cubicBezTo>
                <a:close/>
                <a:moveTo>
                  <a:pt x="56176" y="188699"/>
                </a:moveTo>
                <a:cubicBezTo>
                  <a:pt x="45365" y="188699"/>
                  <a:pt x="36356" y="197653"/>
                  <a:pt x="36356" y="208398"/>
                </a:cubicBezTo>
                <a:cubicBezTo>
                  <a:pt x="36356" y="219501"/>
                  <a:pt x="45365" y="228455"/>
                  <a:pt x="56176" y="228455"/>
                </a:cubicBezTo>
                <a:cubicBezTo>
                  <a:pt x="66986" y="228455"/>
                  <a:pt x="75995" y="219501"/>
                  <a:pt x="75995" y="208398"/>
                </a:cubicBezTo>
                <a:cubicBezTo>
                  <a:pt x="75995" y="197653"/>
                  <a:pt x="66986" y="188699"/>
                  <a:pt x="56176" y="188699"/>
                </a:cubicBezTo>
                <a:close/>
                <a:moveTo>
                  <a:pt x="234047" y="188485"/>
                </a:moveTo>
                <a:cubicBezTo>
                  <a:pt x="223228" y="188485"/>
                  <a:pt x="214212" y="197478"/>
                  <a:pt x="214212" y="208270"/>
                </a:cubicBezTo>
                <a:cubicBezTo>
                  <a:pt x="214212" y="219421"/>
                  <a:pt x="223228" y="228413"/>
                  <a:pt x="234047" y="228413"/>
                </a:cubicBezTo>
                <a:cubicBezTo>
                  <a:pt x="245226" y="228413"/>
                  <a:pt x="253881" y="219421"/>
                  <a:pt x="253881" y="208270"/>
                </a:cubicBezTo>
                <a:cubicBezTo>
                  <a:pt x="253881" y="197478"/>
                  <a:pt x="245226" y="188485"/>
                  <a:pt x="234047" y="188485"/>
                </a:cubicBezTo>
                <a:close/>
                <a:moveTo>
                  <a:pt x="56176" y="179387"/>
                </a:moveTo>
                <a:cubicBezTo>
                  <a:pt x="72031" y="179387"/>
                  <a:pt x="85364" y="192639"/>
                  <a:pt x="85364" y="208398"/>
                </a:cubicBezTo>
                <a:cubicBezTo>
                  <a:pt x="85364" y="224515"/>
                  <a:pt x="72031" y="237767"/>
                  <a:pt x="56176" y="237767"/>
                </a:cubicBezTo>
                <a:cubicBezTo>
                  <a:pt x="39960" y="237767"/>
                  <a:pt x="26987" y="224515"/>
                  <a:pt x="26987" y="208398"/>
                </a:cubicBezTo>
                <a:cubicBezTo>
                  <a:pt x="26987" y="192639"/>
                  <a:pt x="39960" y="179387"/>
                  <a:pt x="56176" y="179387"/>
                </a:cubicBezTo>
                <a:close/>
                <a:moveTo>
                  <a:pt x="285256" y="153234"/>
                </a:moveTo>
                <a:cubicBezTo>
                  <a:pt x="281289" y="153234"/>
                  <a:pt x="277683" y="156831"/>
                  <a:pt x="277683" y="160788"/>
                </a:cubicBezTo>
                <a:lnTo>
                  <a:pt x="277683" y="166184"/>
                </a:lnTo>
                <a:cubicBezTo>
                  <a:pt x="277683" y="170140"/>
                  <a:pt x="281289" y="173378"/>
                  <a:pt x="285256" y="173378"/>
                </a:cubicBezTo>
                <a:lnTo>
                  <a:pt x="297878" y="173378"/>
                </a:lnTo>
                <a:lnTo>
                  <a:pt x="297878" y="153234"/>
                </a:lnTo>
                <a:lnTo>
                  <a:pt x="285256" y="153234"/>
                </a:lnTo>
                <a:close/>
                <a:moveTo>
                  <a:pt x="203080" y="136525"/>
                </a:moveTo>
                <a:lnTo>
                  <a:pt x="222368" y="136525"/>
                </a:lnTo>
                <a:cubicBezTo>
                  <a:pt x="224511" y="136525"/>
                  <a:pt x="226655" y="138723"/>
                  <a:pt x="226655" y="141287"/>
                </a:cubicBezTo>
                <a:cubicBezTo>
                  <a:pt x="226655" y="143852"/>
                  <a:pt x="224511" y="146050"/>
                  <a:pt x="222368" y="146050"/>
                </a:cubicBezTo>
                <a:lnTo>
                  <a:pt x="207724" y="146050"/>
                </a:lnTo>
                <a:lnTo>
                  <a:pt x="207724" y="150446"/>
                </a:lnTo>
                <a:cubicBezTo>
                  <a:pt x="207724" y="153010"/>
                  <a:pt x="205581" y="155208"/>
                  <a:pt x="203080" y="155208"/>
                </a:cubicBezTo>
                <a:cubicBezTo>
                  <a:pt x="200580" y="155208"/>
                  <a:pt x="198437" y="153010"/>
                  <a:pt x="198437" y="150446"/>
                </a:cubicBezTo>
                <a:lnTo>
                  <a:pt x="198437" y="141287"/>
                </a:lnTo>
                <a:cubicBezTo>
                  <a:pt x="198437" y="138723"/>
                  <a:pt x="200580" y="136525"/>
                  <a:pt x="203080" y="136525"/>
                </a:cubicBezTo>
                <a:close/>
                <a:moveTo>
                  <a:pt x="9015" y="84531"/>
                </a:moveTo>
                <a:lnTo>
                  <a:pt x="9015" y="158630"/>
                </a:lnTo>
                <a:lnTo>
                  <a:pt x="65634" y="158630"/>
                </a:lnTo>
                <a:lnTo>
                  <a:pt x="99172" y="158630"/>
                </a:lnTo>
                <a:lnTo>
                  <a:pt x="99172" y="84531"/>
                </a:lnTo>
                <a:lnTo>
                  <a:pt x="9015" y="84531"/>
                </a:lnTo>
                <a:close/>
                <a:moveTo>
                  <a:pt x="197262" y="63308"/>
                </a:moveTo>
                <a:lnTo>
                  <a:pt x="217818" y="111868"/>
                </a:lnTo>
                <a:lnTo>
                  <a:pt x="251357" y="111868"/>
                </a:lnTo>
                <a:lnTo>
                  <a:pt x="228637" y="63308"/>
                </a:lnTo>
                <a:lnTo>
                  <a:pt x="197262" y="63308"/>
                </a:lnTo>
                <a:close/>
                <a:moveTo>
                  <a:pt x="171658" y="34172"/>
                </a:moveTo>
                <a:lnTo>
                  <a:pt x="171658" y="163306"/>
                </a:lnTo>
                <a:lnTo>
                  <a:pt x="171658" y="203953"/>
                </a:lnTo>
                <a:lnTo>
                  <a:pt x="205196" y="203953"/>
                </a:lnTo>
                <a:cubicBezTo>
                  <a:pt x="207721" y="189924"/>
                  <a:pt x="219621" y="179133"/>
                  <a:pt x="234047" y="179133"/>
                </a:cubicBezTo>
                <a:cubicBezTo>
                  <a:pt x="248472" y="179133"/>
                  <a:pt x="260733" y="189924"/>
                  <a:pt x="262897" y="203953"/>
                </a:cubicBezTo>
                <a:lnTo>
                  <a:pt x="277683" y="203953"/>
                </a:lnTo>
                <a:cubicBezTo>
                  <a:pt x="288862" y="203953"/>
                  <a:pt x="297878" y="194600"/>
                  <a:pt x="297878" y="183450"/>
                </a:cubicBezTo>
                <a:lnTo>
                  <a:pt x="297878" y="182730"/>
                </a:lnTo>
                <a:lnTo>
                  <a:pt x="285256" y="182730"/>
                </a:lnTo>
                <a:cubicBezTo>
                  <a:pt x="275879" y="182730"/>
                  <a:pt x="268306" y="175176"/>
                  <a:pt x="268306" y="166184"/>
                </a:cubicBezTo>
                <a:lnTo>
                  <a:pt x="268306" y="160788"/>
                </a:lnTo>
                <a:cubicBezTo>
                  <a:pt x="268306" y="151436"/>
                  <a:pt x="275879" y="143882"/>
                  <a:pt x="285256" y="143882"/>
                </a:cubicBezTo>
                <a:lnTo>
                  <a:pt x="297878" y="143882"/>
                </a:lnTo>
                <a:lnTo>
                  <a:pt x="297878" y="142083"/>
                </a:lnTo>
                <a:cubicBezTo>
                  <a:pt x="297878" y="130573"/>
                  <a:pt x="288862" y="121220"/>
                  <a:pt x="277683" y="121220"/>
                </a:cubicBezTo>
                <a:lnTo>
                  <a:pt x="258569" y="121220"/>
                </a:lnTo>
                <a:lnTo>
                  <a:pt x="214933" y="121220"/>
                </a:lnTo>
                <a:cubicBezTo>
                  <a:pt x="213130" y="121220"/>
                  <a:pt x="211327" y="120141"/>
                  <a:pt x="210606" y="118343"/>
                </a:cubicBezTo>
                <a:lnTo>
                  <a:pt x="186083" y="60790"/>
                </a:lnTo>
                <a:cubicBezTo>
                  <a:pt x="185362" y="59351"/>
                  <a:pt x="185362" y="57553"/>
                  <a:pt x="186444" y="56114"/>
                </a:cubicBezTo>
                <a:cubicBezTo>
                  <a:pt x="187165" y="55035"/>
                  <a:pt x="188607" y="54315"/>
                  <a:pt x="190411" y="54315"/>
                </a:cubicBezTo>
                <a:lnTo>
                  <a:pt x="224309" y="54315"/>
                </a:lnTo>
                <a:lnTo>
                  <a:pt x="217458" y="39567"/>
                </a:lnTo>
                <a:cubicBezTo>
                  <a:pt x="216015" y="36330"/>
                  <a:pt x="212409" y="34172"/>
                  <a:pt x="208802" y="34172"/>
                </a:cubicBezTo>
                <a:lnTo>
                  <a:pt x="171658" y="34172"/>
                </a:lnTo>
                <a:close/>
                <a:moveTo>
                  <a:pt x="55897" y="8992"/>
                </a:moveTo>
                <a:lnTo>
                  <a:pt x="55897" y="75178"/>
                </a:lnTo>
                <a:lnTo>
                  <a:pt x="103860" y="75178"/>
                </a:lnTo>
                <a:cubicBezTo>
                  <a:pt x="106385" y="75178"/>
                  <a:pt x="108548" y="77336"/>
                  <a:pt x="108548" y="79854"/>
                </a:cubicBezTo>
                <a:lnTo>
                  <a:pt x="108548" y="158630"/>
                </a:lnTo>
                <a:lnTo>
                  <a:pt x="162282" y="158630"/>
                </a:lnTo>
                <a:lnTo>
                  <a:pt x="162282" y="29496"/>
                </a:lnTo>
                <a:lnTo>
                  <a:pt x="162282" y="8992"/>
                </a:lnTo>
                <a:lnTo>
                  <a:pt x="55897" y="8992"/>
                </a:lnTo>
                <a:close/>
                <a:moveTo>
                  <a:pt x="51209" y="0"/>
                </a:moveTo>
                <a:lnTo>
                  <a:pt x="166970" y="0"/>
                </a:lnTo>
                <a:cubicBezTo>
                  <a:pt x="169494" y="0"/>
                  <a:pt x="171658" y="1798"/>
                  <a:pt x="171658" y="4676"/>
                </a:cubicBezTo>
                <a:lnTo>
                  <a:pt x="171658" y="24819"/>
                </a:lnTo>
                <a:lnTo>
                  <a:pt x="208802" y="24819"/>
                </a:lnTo>
                <a:cubicBezTo>
                  <a:pt x="216015" y="24819"/>
                  <a:pt x="222867" y="29136"/>
                  <a:pt x="226113" y="35970"/>
                </a:cubicBezTo>
                <a:lnTo>
                  <a:pt x="261454" y="111868"/>
                </a:lnTo>
                <a:lnTo>
                  <a:pt x="277683" y="111868"/>
                </a:lnTo>
                <a:cubicBezTo>
                  <a:pt x="293911" y="111868"/>
                  <a:pt x="307615" y="125537"/>
                  <a:pt x="307615" y="142083"/>
                </a:cubicBezTo>
                <a:lnTo>
                  <a:pt x="307615" y="148558"/>
                </a:lnTo>
                <a:lnTo>
                  <a:pt x="307615" y="178414"/>
                </a:lnTo>
                <a:lnTo>
                  <a:pt x="307615" y="183450"/>
                </a:lnTo>
                <a:cubicBezTo>
                  <a:pt x="307615" y="199636"/>
                  <a:pt x="293911" y="212946"/>
                  <a:pt x="277683" y="212946"/>
                </a:cubicBezTo>
                <a:lnTo>
                  <a:pt x="262897" y="212946"/>
                </a:lnTo>
                <a:cubicBezTo>
                  <a:pt x="260733" y="226974"/>
                  <a:pt x="248472" y="237766"/>
                  <a:pt x="234047" y="237766"/>
                </a:cubicBezTo>
                <a:cubicBezTo>
                  <a:pt x="219621" y="237766"/>
                  <a:pt x="207721" y="226974"/>
                  <a:pt x="205196" y="212946"/>
                </a:cubicBezTo>
                <a:lnTo>
                  <a:pt x="166970" y="212946"/>
                </a:lnTo>
                <a:lnTo>
                  <a:pt x="104221" y="212946"/>
                </a:lnTo>
                <a:cubicBezTo>
                  <a:pt x="101696" y="212946"/>
                  <a:pt x="99533" y="211147"/>
                  <a:pt x="99533" y="208270"/>
                </a:cubicBezTo>
                <a:cubicBezTo>
                  <a:pt x="99533" y="205752"/>
                  <a:pt x="101696" y="203953"/>
                  <a:pt x="104221" y="203953"/>
                </a:cubicBezTo>
                <a:lnTo>
                  <a:pt x="162282" y="203953"/>
                </a:lnTo>
                <a:lnTo>
                  <a:pt x="162282" y="167982"/>
                </a:lnTo>
                <a:lnTo>
                  <a:pt x="103860" y="167982"/>
                </a:lnTo>
                <a:lnTo>
                  <a:pt x="63470" y="167982"/>
                </a:lnTo>
                <a:lnTo>
                  <a:pt x="9015" y="167982"/>
                </a:lnTo>
                <a:lnTo>
                  <a:pt x="9015" y="182730"/>
                </a:lnTo>
                <a:cubicBezTo>
                  <a:pt x="9015" y="185248"/>
                  <a:pt x="7212" y="187406"/>
                  <a:pt x="4688" y="187406"/>
                </a:cubicBezTo>
                <a:cubicBezTo>
                  <a:pt x="1803" y="187406"/>
                  <a:pt x="0" y="185248"/>
                  <a:pt x="0" y="182730"/>
                </a:cubicBezTo>
                <a:lnTo>
                  <a:pt x="0" y="163306"/>
                </a:lnTo>
                <a:lnTo>
                  <a:pt x="0" y="79854"/>
                </a:lnTo>
                <a:cubicBezTo>
                  <a:pt x="0" y="77336"/>
                  <a:pt x="1803" y="75178"/>
                  <a:pt x="4688" y="75178"/>
                </a:cubicBezTo>
                <a:lnTo>
                  <a:pt x="46521" y="75178"/>
                </a:lnTo>
                <a:lnTo>
                  <a:pt x="46521" y="4676"/>
                </a:lnTo>
                <a:cubicBezTo>
                  <a:pt x="46521" y="1798"/>
                  <a:pt x="48684" y="0"/>
                  <a:pt x="512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1355" name="Google Shape;1355;p40"/>
          <p:cNvSpPr/>
          <p:nvPr/>
        </p:nvSpPr>
        <p:spPr>
          <a:xfrm>
            <a:off x="10632744" y="8731565"/>
            <a:ext cx="1083310" cy="1112124"/>
          </a:xfrm>
          <a:custGeom>
            <a:rect b="b" l="l" r="r" t="t"/>
            <a:pathLst>
              <a:path extrusionOk="0" h="306807" w="298090">
                <a:moveTo>
                  <a:pt x="65008" y="221441"/>
                </a:moveTo>
                <a:lnTo>
                  <a:pt x="234669" y="221441"/>
                </a:lnTo>
                <a:cubicBezTo>
                  <a:pt x="237191" y="221441"/>
                  <a:pt x="239352" y="223558"/>
                  <a:pt x="239352" y="226027"/>
                </a:cubicBezTo>
                <a:cubicBezTo>
                  <a:pt x="239352" y="228497"/>
                  <a:pt x="237191" y="230613"/>
                  <a:pt x="234669" y="230613"/>
                </a:cubicBezTo>
                <a:lnTo>
                  <a:pt x="65008" y="230613"/>
                </a:lnTo>
                <a:cubicBezTo>
                  <a:pt x="62487" y="230613"/>
                  <a:pt x="60325" y="228497"/>
                  <a:pt x="60325" y="226027"/>
                </a:cubicBezTo>
                <a:cubicBezTo>
                  <a:pt x="60325" y="223558"/>
                  <a:pt x="62487" y="221441"/>
                  <a:pt x="65008" y="221441"/>
                </a:cubicBezTo>
                <a:close/>
                <a:moveTo>
                  <a:pt x="9371" y="132515"/>
                </a:moveTo>
                <a:lnTo>
                  <a:pt x="9371" y="257933"/>
                </a:lnTo>
                <a:lnTo>
                  <a:pt x="55869" y="257933"/>
                </a:lnTo>
                <a:cubicBezTo>
                  <a:pt x="58392" y="257933"/>
                  <a:pt x="60555" y="260090"/>
                  <a:pt x="60555" y="262605"/>
                </a:cubicBezTo>
                <a:lnTo>
                  <a:pt x="60555" y="293510"/>
                </a:lnTo>
                <a:lnTo>
                  <a:pt x="111378" y="259011"/>
                </a:lnTo>
                <a:cubicBezTo>
                  <a:pt x="112099" y="258293"/>
                  <a:pt x="112820" y="257933"/>
                  <a:pt x="113901" y="257933"/>
                </a:cubicBezTo>
                <a:lnTo>
                  <a:pt x="288718" y="257933"/>
                </a:lnTo>
                <a:lnTo>
                  <a:pt x="288718" y="132515"/>
                </a:lnTo>
                <a:lnTo>
                  <a:pt x="258080" y="132515"/>
                </a:lnTo>
                <a:lnTo>
                  <a:pt x="240418" y="200075"/>
                </a:lnTo>
                <a:cubicBezTo>
                  <a:pt x="240058" y="202231"/>
                  <a:pt x="238256" y="203669"/>
                  <a:pt x="236093" y="203669"/>
                </a:cubicBezTo>
                <a:lnTo>
                  <a:pt x="66322" y="203669"/>
                </a:lnTo>
                <a:cubicBezTo>
                  <a:pt x="64160" y="203669"/>
                  <a:pt x="62358" y="202231"/>
                  <a:pt x="61997" y="200075"/>
                </a:cubicBezTo>
                <a:lnTo>
                  <a:pt x="44695" y="132515"/>
                </a:lnTo>
                <a:lnTo>
                  <a:pt x="9371" y="132515"/>
                </a:lnTo>
                <a:close/>
                <a:moveTo>
                  <a:pt x="150632" y="96736"/>
                </a:moveTo>
                <a:lnTo>
                  <a:pt x="135140" y="126369"/>
                </a:lnTo>
                <a:lnTo>
                  <a:pt x="150632" y="155646"/>
                </a:lnTo>
                <a:lnTo>
                  <a:pt x="165764" y="126369"/>
                </a:lnTo>
                <a:lnTo>
                  <a:pt x="150632" y="96736"/>
                </a:lnTo>
                <a:close/>
                <a:moveTo>
                  <a:pt x="146669" y="84954"/>
                </a:moveTo>
                <a:cubicBezTo>
                  <a:pt x="148110" y="81741"/>
                  <a:pt x="153154" y="81741"/>
                  <a:pt x="154595" y="84954"/>
                </a:cubicBezTo>
                <a:lnTo>
                  <a:pt x="175131" y="124227"/>
                </a:lnTo>
                <a:cubicBezTo>
                  <a:pt x="175852" y="125298"/>
                  <a:pt x="175852" y="127083"/>
                  <a:pt x="175131" y="128511"/>
                </a:cubicBezTo>
                <a:lnTo>
                  <a:pt x="154595" y="167785"/>
                </a:lnTo>
                <a:cubicBezTo>
                  <a:pt x="153875" y="169213"/>
                  <a:pt x="152073" y="170284"/>
                  <a:pt x="150632" y="170284"/>
                </a:cubicBezTo>
                <a:cubicBezTo>
                  <a:pt x="148831" y="170284"/>
                  <a:pt x="147029" y="169213"/>
                  <a:pt x="146669" y="167785"/>
                </a:cubicBezTo>
                <a:lnTo>
                  <a:pt x="126133" y="128511"/>
                </a:lnTo>
                <a:cubicBezTo>
                  <a:pt x="125412" y="127083"/>
                  <a:pt x="125412" y="125298"/>
                  <a:pt x="126133" y="124227"/>
                </a:cubicBezTo>
                <a:lnTo>
                  <a:pt x="146669" y="84954"/>
                </a:lnTo>
                <a:close/>
                <a:moveTo>
                  <a:pt x="151388" y="14643"/>
                </a:moveTo>
                <a:lnTo>
                  <a:pt x="103809" y="106641"/>
                </a:lnTo>
                <a:cubicBezTo>
                  <a:pt x="103448" y="107719"/>
                  <a:pt x="102367" y="108437"/>
                  <a:pt x="100925" y="108797"/>
                </a:cubicBezTo>
                <a:cubicBezTo>
                  <a:pt x="99844" y="109156"/>
                  <a:pt x="98402" y="109156"/>
                  <a:pt x="97321" y="108437"/>
                </a:cubicBezTo>
                <a:lnTo>
                  <a:pt x="39288" y="73938"/>
                </a:lnTo>
                <a:lnTo>
                  <a:pt x="69927" y="194325"/>
                </a:lnTo>
                <a:lnTo>
                  <a:pt x="232488" y="194325"/>
                </a:lnTo>
                <a:lnTo>
                  <a:pt x="263487" y="73938"/>
                </a:lnTo>
                <a:lnTo>
                  <a:pt x="205095" y="108437"/>
                </a:lnTo>
                <a:cubicBezTo>
                  <a:pt x="204013" y="109156"/>
                  <a:pt x="202571" y="109156"/>
                  <a:pt x="201490" y="108797"/>
                </a:cubicBezTo>
                <a:cubicBezTo>
                  <a:pt x="200409" y="108437"/>
                  <a:pt x="199327" y="107719"/>
                  <a:pt x="198606" y="106641"/>
                </a:cubicBezTo>
                <a:lnTo>
                  <a:pt x="151388" y="14643"/>
                </a:lnTo>
                <a:close/>
                <a:moveTo>
                  <a:pt x="147423" y="2425"/>
                </a:moveTo>
                <a:cubicBezTo>
                  <a:pt x="148865" y="-809"/>
                  <a:pt x="153911" y="-809"/>
                  <a:pt x="155353" y="2425"/>
                </a:cubicBezTo>
                <a:lnTo>
                  <a:pt x="204734" y="98016"/>
                </a:lnTo>
                <a:lnTo>
                  <a:pt x="268533" y="59923"/>
                </a:lnTo>
                <a:cubicBezTo>
                  <a:pt x="269614" y="59205"/>
                  <a:pt x="272138" y="59205"/>
                  <a:pt x="273219" y="60283"/>
                </a:cubicBezTo>
                <a:cubicBezTo>
                  <a:pt x="275021" y="61361"/>
                  <a:pt x="275742" y="63517"/>
                  <a:pt x="275021" y="65314"/>
                </a:cubicBezTo>
                <a:lnTo>
                  <a:pt x="260243" y="123171"/>
                </a:lnTo>
                <a:lnTo>
                  <a:pt x="293404" y="123171"/>
                </a:lnTo>
                <a:cubicBezTo>
                  <a:pt x="295927" y="123171"/>
                  <a:pt x="298090" y="125328"/>
                  <a:pt x="298090" y="127843"/>
                </a:cubicBezTo>
                <a:lnTo>
                  <a:pt x="298090" y="262605"/>
                </a:lnTo>
                <a:cubicBezTo>
                  <a:pt x="298090" y="265121"/>
                  <a:pt x="295927" y="267277"/>
                  <a:pt x="293404" y="267277"/>
                </a:cubicBezTo>
                <a:lnTo>
                  <a:pt x="115343" y="267277"/>
                </a:lnTo>
                <a:lnTo>
                  <a:pt x="58392" y="305729"/>
                </a:lnTo>
                <a:cubicBezTo>
                  <a:pt x="57671" y="306448"/>
                  <a:pt x="56590" y="306807"/>
                  <a:pt x="55869" y="306807"/>
                </a:cubicBezTo>
                <a:cubicBezTo>
                  <a:pt x="54788" y="306807"/>
                  <a:pt x="54427" y="306448"/>
                  <a:pt x="53706" y="306088"/>
                </a:cubicBezTo>
                <a:cubicBezTo>
                  <a:pt x="51904" y="305369"/>
                  <a:pt x="51183" y="303573"/>
                  <a:pt x="51183" y="302135"/>
                </a:cubicBezTo>
                <a:lnTo>
                  <a:pt x="51183" y="267277"/>
                </a:lnTo>
                <a:lnTo>
                  <a:pt x="4686" y="267277"/>
                </a:lnTo>
                <a:cubicBezTo>
                  <a:pt x="2162" y="267277"/>
                  <a:pt x="0" y="265121"/>
                  <a:pt x="0" y="262605"/>
                </a:cubicBezTo>
                <a:lnTo>
                  <a:pt x="0" y="127843"/>
                </a:lnTo>
                <a:cubicBezTo>
                  <a:pt x="0" y="125328"/>
                  <a:pt x="2162" y="123171"/>
                  <a:pt x="4686" y="123171"/>
                </a:cubicBezTo>
                <a:lnTo>
                  <a:pt x="42172" y="123171"/>
                </a:lnTo>
                <a:lnTo>
                  <a:pt x="27394" y="65314"/>
                </a:lnTo>
                <a:cubicBezTo>
                  <a:pt x="27033" y="63517"/>
                  <a:pt x="27754" y="61361"/>
                  <a:pt x="29196" y="60283"/>
                </a:cubicBezTo>
                <a:cubicBezTo>
                  <a:pt x="30638" y="59205"/>
                  <a:pt x="32800" y="59205"/>
                  <a:pt x="34242" y="59923"/>
                </a:cubicBezTo>
                <a:lnTo>
                  <a:pt x="98042" y="98016"/>
                </a:lnTo>
                <a:lnTo>
                  <a:pt x="147423" y="242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1356" name="Google Shape;1356;p40"/>
          <p:cNvSpPr/>
          <p:nvPr/>
        </p:nvSpPr>
        <p:spPr>
          <a:xfrm>
            <a:off x="14305578" y="4700885"/>
            <a:ext cx="997834" cy="1024375"/>
          </a:xfrm>
          <a:custGeom>
            <a:rect b="b" l="l" r="r" t="t"/>
            <a:pathLst>
              <a:path extrusionOk="0" h="306807" w="298090">
                <a:moveTo>
                  <a:pt x="65008" y="221441"/>
                </a:moveTo>
                <a:lnTo>
                  <a:pt x="234669" y="221441"/>
                </a:lnTo>
                <a:cubicBezTo>
                  <a:pt x="237191" y="221441"/>
                  <a:pt x="239352" y="223558"/>
                  <a:pt x="239352" y="226027"/>
                </a:cubicBezTo>
                <a:cubicBezTo>
                  <a:pt x="239352" y="228497"/>
                  <a:pt x="237191" y="230613"/>
                  <a:pt x="234669" y="230613"/>
                </a:cubicBezTo>
                <a:lnTo>
                  <a:pt x="65008" y="230613"/>
                </a:lnTo>
                <a:cubicBezTo>
                  <a:pt x="62487" y="230613"/>
                  <a:pt x="60325" y="228497"/>
                  <a:pt x="60325" y="226027"/>
                </a:cubicBezTo>
                <a:cubicBezTo>
                  <a:pt x="60325" y="223558"/>
                  <a:pt x="62487" y="221441"/>
                  <a:pt x="65008" y="221441"/>
                </a:cubicBezTo>
                <a:close/>
                <a:moveTo>
                  <a:pt x="9371" y="132515"/>
                </a:moveTo>
                <a:lnTo>
                  <a:pt x="9371" y="257933"/>
                </a:lnTo>
                <a:lnTo>
                  <a:pt x="55869" y="257933"/>
                </a:lnTo>
                <a:cubicBezTo>
                  <a:pt x="58392" y="257933"/>
                  <a:pt x="60555" y="260090"/>
                  <a:pt x="60555" y="262605"/>
                </a:cubicBezTo>
                <a:lnTo>
                  <a:pt x="60555" y="293510"/>
                </a:lnTo>
                <a:lnTo>
                  <a:pt x="111378" y="259011"/>
                </a:lnTo>
                <a:cubicBezTo>
                  <a:pt x="112099" y="258293"/>
                  <a:pt x="112820" y="257933"/>
                  <a:pt x="113901" y="257933"/>
                </a:cubicBezTo>
                <a:lnTo>
                  <a:pt x="288718" y="257933"/>
                </a:lnTo>
                <a:lnTo>
                  <a:pt x="288718" y="132515"/>
                </a:lnTo>
                <a:lnTo>
                  <a:pt x="258080" y="132515"/>
                </a:lnTo>
                <a:lnTo>
                  <a:pt x="240418" y="200075"/>
                </a:lnTo>
                <a:cubicBezTo>
                  <a:pt x="240058" y="202231"/>
                  <a:pt x="238256" y="203669"/>
                  <a:pt x="236093" y="203669"/>
                </a:cubicBezTo>
                <a:lnTo>
                  <a:pt x="66322" y="203669"/>
                </a:lnTo>
                <a:cubicBezTo>
                  <a:pt x="64160" y="203669"/>
                  <a:pt x="62358" y="202231"/>
                  <a:pt x="61997" y="200075"/>
                </a:cubicBezTo>
                <a:lnTo>
                  <a:pt x="44695" y="132515"/>
                </a:lnTo>
                <a:lnTo>
                  <a:pt x="9371" y="132515"/>
                </a:lnTo>
                <a:close/>
                <a:moveTo>
                  <a:pt x="150632" y="96736"/>
                </a:moveTo>
                <a:lnTo>
                  <a:pt x="135140" y="126369"/>
                </a:lnTo>
                <a:lnTo>
                  <a:pt x="150632" y="155646"/>
                </a:lnTo>
                <a:lnTo>
                  <a:pt x="165764" y="126369"/>
                </a:lnTo>
                <a:lnTo>
                  <a:pt x="150632" y="96736"/>
                </a:lnTo>
                <a:close/>
                <a:moveTo>
                  <a:pt x="146669" y="84954"/>
                </a:moveTo>
                <a:cubicBezTo>
                  <a:pt x="148110" y="81741"/>
                  <a:pt x="153154" y="81741"/>
                  <a:pt x="154595" y="84954"/>
                </a:cubicBezTo>
                <a:lnTo>
                  <a:pt x="175131" y="124227"/>
                </a:lnTo>
                <a:cubicBezTo>
                  <a:pt x="175852" y="125298"/>
                  <a:pt x="175852" y="127083"/>
                  <a:pt x="175131" y="128511"/>
                </a:cubicBezTo>
                <a:lnTo>
                  <a:pt x="154595" y="167785"/>
                </a:lnTo>
                <a:cubicBezTo>
                  <a:pt x="153875" y="169213"/>
                  <a:pt x="152073" y="170284"/>
                  <a:pt x="150632" y="170284"/>
                </a:cubicBezTo>
                <a:cubicBezTo>
                  <a:pt x="148831" y="170284"/>
                  <a:pt x="147029" y="169213"/>
                  <a:pt x="146669" y="167785"/>
                </a:cubicBezTo>
                <a:lnTo>
                  <a:pt x="126133" y="128511"/>
                </a:lnTo>
                <a:cubicBezTo>
                  <a:pt x="125412" y="127083"/>
                  <a:pt x="125412" y="125298"/>
                  <a:pt x="126133" y="124227"/>
                </a:cubicBezTo>
                <a:lnTo>
                  <a:pt x="146669" y="84954"/>
                </a:lnTo>
                <a:close/>
                <a:moveTo>
                  <a:pt x="151388" y="14643"/>
                </a:moveTo>
                <a:lnTo>
                  <a:pt x="103809" y="106641"/>
                </a:lnTo>
                <a:cubicBezTo>
                  <a:pt x="103448" y="107719"/>
                  <a:pt x="102367" y="108437"/>
                  <a:pt x="100925" y="108797"/>
                </a:cubicBezTo>
                <a:cubicBezTo>
                  <a:pt x="99844" y="109156"/>
                  <a:pt x="98402" y="109156"/>
                  <a:pt x="97321" y="108437"/>
                </a:cubicBezTo>
                <a:lnTo>
                  <a:pt x="39288" y="73938"/>
                </a:lnTo>
                <a:lnTo>
                  <a:pt x="69927" y="194325"/>
                </a:lnTo>
                <a:lnTo>
                  <a:pt x="232488" y="194325"/>
                </a:lnTo>
                <a:lnTo>
                  <a:pt x="263487" y="73938"/>
                </a:lnTo>
                <a:lnTo>
                  <a:pt x="205095" y="108437"/>
                </a:lnTo>
                <a:cubicBezTo>
                  <a:pt x="204013" y="109156"/>
                  <a:pt x="202571" y="109156"/>
                  <a:pt x="201490" y="108797"/>
                </a:cubicBezTo>
                <a:cubicBezTo>
                  <a:pt x="200409" y="108437"/>
                  <a:pt x="199327" y="107719"/>
                  <a:pt x="198606" y="106641"/>
                </a:cubicBezTo>
                <a:lnTo>
                  <a:pt x="151388" y="14643"/>
                </a:lnTo>
                <a:close/>
                <a:moveTo>
                  <a:pt x="147423" y="2425"/>
                </a:moveTo>
                <a:cubicBezTo>
                  <a:pt x="148865" y="-809"/>
                  <a:pt x="153911" y="-809"/>
                  <a:pt x="155353" y="2425"/>
                </a:cubicBezTo>
                <a:lnTo>
                  <a:pt x="204734" y="98016"/>
                </a:lnTo>
                <a:lnTo>
                  <a:pt x="268533" y="59923"/>
                </a:lnTo>
                <a:cubicBezTo>
                  <a:pt x="269614" y="59205"/>
                  <a:pt x="272138" y="59205"/>
                  <a:pt x="273219" y="60283"/>
                </a:cubicBezTo>
                <a:cubicBezTo>
                  <a:pt x="275021" y="61361"/>
                  <a:pt x="275742" y="63517"/>
                  <a:pt x="275021" y="65314"/>
                </a:cubicBezTo>
                <a:lnTo>
                  <a:pt x="260243" y="123171"/>
                </a:lnTo>
                <a:lnTo>
                  <a:pt x="293404" y="123171"/>
                </a:lnTo>
                <a:cubicBezTo>
                  <a:pt x="295927" y="123171"/>
                  <a:pt x="298090" y="125328"/>
                  <a:pt x="298090" y="127843"/>
                </a:cubicBezTo>
                <a:lnTo>
                  <a:pt x="298090" y="262605"/>
                </a:lnTo>
                <a:cubicBezTo>
                  <a:pt x="298090" y="265121"/>
                  <a:pt x="295927" y="267277"/>
                  <a:pt x="293404" y="267277"/>
                </a:cubicBezTo>
                <a:lnTo>
                  <a:pt x="115343" y="267277"/>
                </a:lnTo>
                <a:lnTo>
                  <a:pt x="58392" y="305729"/>
                </a:lnTo>
                <a:cubicBezTo>
                  <a:pt x="57671" y="306448"/>
                  <a:pt x="56590" y="306807"/>
                  <a:pt x="55869" y="306807"/>
                </a:cubicBezTo>
                <a:cubicBezTo>
                  <a:pt x="54788" y="306807"/>
                  <a:pt x="54427" y="306448"/>
                  <a:pt x="53706" y="306088"/>
                </a:cubicBezTo>
                <a:cubicBezTo>
                  <a:pt x="51904" y="305369"/>
                  <a:pt x="51183" y="303573"/>
                  <a:pt x="51183" y="302135"/>
                </a:cubicBezTo>
                <a:lnTo>
                  <a:pt x="51183" y="267277"/>
                </a:lnTo>
                <a:lnTo>
                  <a:pt x="4686" y="267277"/>
                </a:lnTo>
                <a:cubicBezTo>
                  <a:pt x="2162" y="267277"/>
                  <a:pt x="0" y="265121"/>
                  <a:pt x="0" y="262605"/>
                </a:cubicBezTo>
                <a:lnTo>
                  <a:pt x="0" y="127843"/>
                </a:lnTo>
                <a:cubicBezTo>
                  <a:pt x="0" y="125328"/>
                  <a:pt x="2162" y="123171"/>
                  <a:pt x="4686" y="123171"/>
                </a:cubicBezTo>
                <a:lnTo>
                  <a:pt x="42172" y="123171"/>
                </a:lnTo>
                <a:lnTo>
                  <a:pt x="27394" y="65314"/>
                </a:lnTo>
                <a:cubicBezTo>
                  <a:pt x="27033" y="63517"/>
                  <a:pt x="27754" y="61361"/>
                  <a:pt x="29196" y="60283"/>
                </a:cubicBezTo>
                <a:cubicBezTo>
                  <a:pt x="30638" y="59205"/>
                  <a:pt x="32800" y="59205"/>
                  <a:pt x="34242" y="59923"/>
                </a:cubicBezTo>
                <a:lnTo>
                  <a:pt x="98042" y="98016"/>
                </a:lnTo>
                <a:lnTo>
                  <a:pt x="147423" y="24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1357" name="Google Shape;1357;p40"/>
          <p:cNvSpPr/>
          <p:nvPr/>
        </p:nvSpPr>
        <p:spPr>
          <a:xfrm>
            <a:off x="14292109" y="10142181"/>
            <a:ext cx="1029680" cy="796143"/>
          </a:xfrm>
          <a:custGeom>
            <a:rect b="b" l="l" r="r" t="t"/>
            <a:pathLst>
              <a:path extrusionOk="0" h="237767" w="307615">
                <a:moveTo>
                  <a:pt x="233023" y="204787"/>
                </a:moveTo>
                <a:cubicBezTo>
                  <a:pt x="235744" y="204787"/>
                  <a:pt x="237785" y="206828"/>
                  <a:pt x="237785" y="209210"/>
                </a:cubicBezTo>
                <a:cubicBezTo>
                  <a:pt x="237785" y="211931"/>
                  <a:pt x="235744" y="213972"/>
                  <a:pt x="233023" y="213972"/>
                </a:cubicBezTo>
                <a:cubicBezTo>
                  <a:pt x="230641" y="213972"/>
                  <a:pt x="228600" y="211931"/>
                  <a:pt x="228600" y="209210"/>
                </a:cubicBezTo>
                <a:cubicBezTo>
                  <a:pt x="228600" y="206828"/>
                  <a:pt x="230641" y="204787"/>
                  <a:pt x="233023" y="204787"/>
                </a:cubicBezTo>
                <a:close/>
                <a:moveTo>
                  <a:pt x="56164" y="204787"/>
                </a:moveTo>
                <a:cubicBezTo>
                  <a:pt x="59230" y="204787"/>
                  <a:pt x="61529" y="206828"/>
                  <a:pt x="61529" y="209210"/>
                </a:cubicBezTo>
                <a:cubicBezTo>
                  <a:pt x="61529" y="211931"/>
                  <a:pt x="59230" y="213972"/>
                  <a:pt x="56164" y="213972"/>
                </a:cubicBezTo>
                <a:cubicBezTo>
                  <a:pt x="53099" y="213972"/>
                  <a:pt x="50800" y="211931"/>
                  <a:pt x="50800" y="209210"/>
                </a:cubicBezTo>
                <a:cubicBezTo>
                  <a:pt x="50800" y="206828"/>
                  <a:pt x="53099" y="204787"/>
                  <a:pt x="56164" y="204787"/>
                </a:cubicBezTo>
                <a:close/>
                <a:moveTo>
                  <a:pt x="56176" y="188699"/>
                </a:moveTo>
                <a:cubicBezTo>
                  <a:pt x="45365" y="188699"/>
                  <a:pt x="36356" y="197653"/>
                  <a:pt x="36356" y="208398"/>
                </a:cubicBezTo>
                <a:cubicBezTo>
                  <a:pt x="36356" y="219501"/>
                  <a:pt x="45365" y="228455"/>
                  <a:pt x="56176" y="228455"/>
                </a:cubicBezTo>
                <a:cubicBezTo>
                  <a:pt x="66986" y="228455"/>
                  <a:pt x="75995" y="219501"/>
                  <a:pt x="75995" y="208398"/>
                </a:cubicBezTo>
                <a:cubicBezTo>
                  <a:pt x="75995" y="197653"/>
                  <a:pt x="66986" y="188699"/>
                  <a:pt x="56176" y="188699"/>
                </a:cubicBezTo>
                <a:close/>
                <a:moveTo>
                  <a:pt x="234047" y="188485"/>
                </a:moveTo>
                <a:cubicBezTo>
                  <a:pt x="223228" y="188485"/>
                  <a:pt x="214212" y="197478"/>
                  <a:pt x="214212" y="208270"/>
                </a:cubicBezTo>
                <a:cubicBezTo>
                  <a:pt x="214212" y="219421"/>
                  <a:pt x="223228" y="228413"/>
                  <a:pt x="234047" y="228413"/>
                </a:cubicBezTo>
                <a:cubicBezTo>
                  <a:pt x="245226" y="228413"/>
                  <a:pt x="253881" y="219421"/>
                  <a:pt x="253881" y="208270"/>
                </a:cubicBezTo>
                <a:cubicBezTo>
                  <a:pt x="253881" y="197478"/>
                  <a:pt x="245226" y="188485"/>
                  <a:pt x="234047" y="188485"/>
                </a:cubicBezTo>
                <a:close/>
                <a:moveTo>
                  <a:pt x="56176" y="179387"/>
                </a:moveTo>
                <a:cubicBezTo>
                  <a:pt x="72031" y="179387"/>
                  <a:pt x="85364" y="192639"/>
                  <a:pt x="85364" y="208398"/>
                </a:cubicBezTo>
                <a:cubicBezTo>
                  <a:pt x="85364" y="224515"/>
                  <a:pt x="72031" y="237767"/>
                  <a:pt x="56176" y="237767"/>
                </a:cubicBezTo>
                <a:cubicBezTo>
                  <a:pt x="39960" y="237767"/>
                  <a:pt x="26987" y="224515"/>
                  <a:pt x="26987" y="208398"/>
                </a:cubicBezTo>
                <a:cubicBezTo>
                  <a:pt x="26987" y="192639"/>
                  <a:pt x="39960" y="179387"/>
                  <a:pt x="56176" y="179387"/>
                </a:cubicBezTo>
                <a:close/>
                <a:moveTo>
                  <a:pt x="285256" y="153234"/>
                </a:moveTo>
                <a:cubicBezTo>
                  <a:pt x="281289" y="153234"/>
                  <a:pt x="277683" y="156831"/>
                  <a:pt x="277683" y="160788"/>
                </a:cubicBezTo>
                <a:lnTo>
                  <a:pt x="277683" y="166184"/>
                </a:lnTo>
                <a:cubicBezTo>
                  <a:pt x="277683" y="170140"/>
                  <a:pt x="281289" y="173378"/>
                  <a:pt x="285256" y="173378"/>
                </a:cubicBezTo>
                <a:lnTo>
                  <a:pt x="297878" y="173378"/>
                </a:lnTo>
                <a:lnTo>
                  <a:pt x="297878" y="153234"/>
                </a:lnTo>
                <a:lnTo>
                  <a:pt x="285256" y="153234"/>
                </a:lnTo>
                <a:close/>
                <a:moveTo>
                  <a:pt x="203080" y="136525"/>
                </a:moveTo>
                <a:lnTo>
                  <a:pt x="222368" y="136525"/>
                </a:lnTo>
                <a:cubicBezTo>
                  <a:pt x="224511" y="136525"/>
                  <a:pt x="226655" y="138723"/>
                  <a:pt x="226655" y="141287"/>
                </a:cubicBezTo>
                <a:cubicBezTo>
                  <a:pt x="226655" y="143852"/>
                  <a:pt x="224511" y="146050"/>
                  <a:pt x="222368" y="146050"/>
                </a:cubicBezTo>
                <a:lnTo>
                  <a:pt x="207724" y="146050"/>
                </a:lnTo>
                <a:lnTo>
                  <a:pt x="207724" y="150446"/>
                </a:lnTo>
                <a:cubicBezTo>
                  <a:pt x="207724" y="153010"/>
                  <a:pt x="205581" y="155208"/>
                  <a:pt x="203080" y="155208"/>
                </a:cubicBezTo>
                <a:cubicBezTo>
                  <a:pt x="200580" y="155208"/>
                  <a:pt x="198437" y="153010"/>
                  <a:pt x="198437" y="150446"/>
                </a:cubicBezTo>
                <a:lnTo>
                  <a:pt x="198437" y="141287"/>
                </a:lnTo>
                <a:cubicBezTo>
                  <a:pt x="198437" y="138723"/>
                  <a:pt x="200580" y="136525"/>
                  <a:pt x="203080" y="136525"/>
                </a:cubicBezTo>
                <a:close/>
                <a:moveTo>
                  <a:pt x="9015" y="84531"/>
                </a:moveTo>
                <a:lnTo>
                  <a:pt x="9015" y="158630"/>
                </a:lnTo>
                <a:lnTo>
                  <a:pt x="65634" y="158630"/>
                </a:lnTo>
                <a:lnTo>
                  <a:pt x="99172" y="158630"/>
                </a:lnTo>
                <a:lnTo>
                  <a:pt x="99172" y="84531"/>
                </a:lnTo>
                <a:lnTo>
                  <a:pt x="9015" y="84531"/>
                </a:lnTo>
                <a:close/>
                <a:moveTo>
                  <a:pt x="197262" y="63308"/>
                </a:moveTo>
                <a:lnTo>
                  <a:pt x="217818" y="111868"/>
                </a:lnTo>
                <a:lnTo>
                  <a:pt x="251357" y="111868"/>
                </a:lnTo>
                <a:lnTo>
                  <a:pt x="228637" y="63308"/>
                </a:lnTo>
                <a:lnTo>
                  <a:pt x="197262" y="63308"/>
                </a:lnTo>
                <a:close/>
                <a:moveTo>
                  <a:pt x="171658" y="34172"/>
                </a:moveTo>
                <a:lnTo>
                  <a:pt x="171658" y="163306"/>
                </a:lnTo>
                <a:lnTo>
                  <a:pt x="171658" y="203953"/>
                </a:lnTo>
                <a:lnTo>
                  <a:pt x="205196" y="203953"/>
                </a:lnTo>
                <a:cubicBezTo>
                  <a:pt x="207721" y="189924"/>
                  <a:pt x="219621" y="179133"/>
                  <a:pt x="234047" y="179133"/>
                </a:cubicBezTo>
                <a:cubicBezTo>
                  <a:pt x="248472" y="179133"/>
                  <a:pt x="260733" y="189924"/>
                  <a:pt x="262897" y="203953"/>
                </a:cubicBezTo>
                <a:lnTo>
                  <a:pt x="277683" y="203953"/>
                </a:lnTo>
                <a:cubicBezTo>
                  <a:pt x="288862" y="203953"/>
                  <a:pt x="297878" y="194600"/>
                  <a:pt x="297878" y="183450"/>
                </a:cubicBezTo>
                <a:lnTo>
                  <a:pt x="297878" y="182730"/>
                </a:lnTo>
                <a:lnTo>
                  <a:pt x="285256" y="182730"/>
                </a:lnTo>
                <a:cubicBezTo>
                  <a:pt x="275879" y="182730"/>
                  <a:pt x="268306" y="175176"/>
                  <a:pt x="268306" y="166184"/>
                </a:cubicBezTo>
                <a:lnTo>
                  <a:pt x="268306" y="160788"/>
                </a:lnTo>
                <a:cubicBezTo>
                  <a:pt x="268306" y="151436"/>
                  <a:pt x="275879" y="143882"/>
                  <a:pt x="285256" y="143882"/>
                </a:cubicBezTo>
                <a:lnTo>
                  <a:pt x="297878" y="143882"/>
                </a:lnTo>
                <a:lnTo>
                  <a:pt x="297878" y="142083"/>
                </a:lnTo>
                <a:cubicBezTo>
                  <a:pt x="297878" y="130573"/>
                  <a:pt x="288862" y="121220"/>
                  <a:pt x="277683" y="121220"/>
                </a:cubicBezTo>
                <a:lnTo>
                  <a:pt x="258569" y="121220"/>
                </a:lnTo>
                <a:lnTo>
                  <a:pt x="214933" y="121220"/>
                </a:lnTo>
                <a:cubicBezTo>
                  <a:pt x="213130" y="121220"/>
                  <a:pt x="211327" y="120141"/>
                  <a:pt x="210606" y="118343"/>
                </a:cubicBezTo>
                <a:lnTo>
                  <a:pt x="186083" y="60790"/>
                </a:lnTo>
                <a:cubicBezTo>
                  <a:pt x="185362" y="59351"/>
                  <a:pt x="185362" y="57553"/>
                  <a:pt x="186444" y="56114"/>
                </a:cubicBezTo>
                <a:cubicBezTo>
                  <a:pt x="187165" y="55035"/>
                  <a:pt x="188607" y="54315"/>
                  <a:pt x="190411" y="54315"/>
                </a:cubicBezTo>
                <a:lnTo>
                  <a:pt x="224309" y="54315"/>
                </a:lnTo>
                <a:lnTo>
                  <a:pt x="217458" y="39567"/>
                </a:lnTo>
                <a:cubicBezTo>
                  <a:pt x="216015" y="36330"/>
                  <a:pt x="212409" y="34172"/>
                  <a:pt x="208802" y="34172"/>
                </a:cubicBezTo>
                <a:lnTo>
                  <a:pt x="171658" y="34172"/>
                </a:lnTo>
                <a:close/>
                <a:moveTo>
                  <a:pt x="55897" y="8992"/>
                </a:moveTo>
                <a:lnTo>
                  <a:pt x="55897" y="75178"/>
                </a:lnTo>
                <a:lnTo>
                  <a:pt x="103860" y="75178"/>
                </a:lnTo>
                <a:cubicBezTo>
                  <a:pt x="106385" y="75178"/>
                  <a:pt x="108548" y="77336"/>
                  <a:pt x="108548" y="79854"/>
                </a:cubicBezTo>
                <a:lnTo>
                  <a:pt x="108548" y="158630"/>
                </a:lnTo>
                <a:lnTo>
                  <a:pt x="162282" y="158630"/>
                </a:lnTo>
                <a:lnTo>
                  <a:pt x="162282" y="29496"/>
                </a:lnTo>
                <a:lnTo>
                  <a:pt x="162282" y="8992"/>
                </a:lnTo>
                <a:lnTo>
                  <a:pt x="55897" y="8992"/>
                </a:lnTo>
                <a:close/>
                <a:moveTo>
                  <a:pt x="51209" y="0"/>
                </a:moveTo>
                <a:lnTo>
                  <a:pt x="166970" y="0"/>
                </a:lnTo>
                <a:cubicBezTo>
                  <a:pt x="169494" y="0"/>
                  <a:pt x="171658" y="1798"/>
                  <a:pt x="171658" y="4676"/>
                </a:cubicBezTo>
                <a:lnTo>
                  <a:pt x="171658" y="24819"/>
                </a:lnTo>
                <a:lnTo>
                  <a:pt x="208802" y="24819"/>
                </a:lnTo>
                <a:cubicBezTo>
                  <a:pt x="216015" y="24819"/>
                  <a:pt x="222867" y="29136"/>
                  <a:pt x="226113" y="35970"/>
                </a:cubicBezTo>
                <a:lnTo>
                  <a:pt x="261454" y="111868"/>
                </a:lnTo>
                <a:lnTo>
                  <a:pt x="277683" y="111868"/>
                </a:lnTo>
                <a:cubicBezTo>
                  <a:pt x="293911" y="111868"/>
                  <a:pt x="307615" y="125537"/>
                  <a:pt x="307615" y="142083"/>
                </a:cubicBezTo>
                <a:lnTo>
                  <a:pt x="307615" y="148558"/>
                </a:lnTo>
                <a:lnTo>
                  <a:pt x="307615" y="178414"/>
                </a:lnTo>
                <a:lnTo>
                  <a:pt x="307615" y="183450"/>
                </a:lnTo>
                <a:cubicBezTo>
                  <a:pt x="307615" y="199636"/>
                  <a:pt x="293911" y="212946"/>
                  <a:pt x="277683" y="212946"/>
                </a:cubicBezTo>
                <a:lnTo>
                  <a:pt x="262897" y="212946"/>
                </a:lnTo>
                <a:cubicBezTo>
                  <a:pt x="260733" y="226974"/>
                  <a:pt x="248472" y="237766"/>
                  <a:pt x="234047" y="237766"/>
                </a:cubicBezTo>
                <a:cubicBezTo>
                  <a:pt x="219621" y="237766"/>
                  <a:pt x="207721" y="226974"/>
                  <a:pt x="205196" y="212946"/>
                </a:cubicBezTo>
                <a:lnTo>
                  <a:pt x="166970" y="212946"/>
                </a:lnTo>
                <a:lnTo>
                  <a:pt x="104221" y="212946"/>
                </a:lnTo>
                <a:cubicBezTo>
                  <a:pt x="101696" y="212946"/>
                  <a:pt x="99533" y="211147"/>
                  <a:pt x="99533" y="208270"/>
                </a:cubicBezTo>
                <a:cubicBezTo>
                  <a:pt x="99533" y="205752"/>
                  <a:pt x="101696" y="203953"/>
                  <a:pt x="104221" y="203953"/>
                </a:cubicBezTo>
                <a:lnTo>
                  <a:pt x="162282" y="203953"/>
                </a:lnTo>
                <a:lnTo>
                  <a:pt x="162282" y="167982"/>
                </a:lnTo>
                <a:lnTo>
                  <a:pt x="103860" y="167982"/>
                </a:lnTo>
                <a:lnTo>
                  <a:pt x="63470" y="167982"/>
                </a:lnTo>
                <a:lnTo>
                  <a:pt x="9015" y="167982"/>
                </a:lnTo>
                <a:lnTo>
                  <a:pt x="9015" y="182730"/>
                </a:lnTo>
                <a:cubicBezTo>
                  <a:pt x="9015" y="185248"/>
                  <a:pt x="7212" y="187406"/>
                  <a:pt x="4688" y="187406"/>
                </a:cubicBezTo>
                <a:cubicBezTo>
                  <a:pt x="1803" y="187406"/>
                  <a:pt x="0" y="185248"/>
                  <a:pt x="0" y="182730"/>
                </a:cubicBezTo>
                <a:lnTo>
                  <a:pt x="0" y="163306"/>
                </a:lnTo>
                <a:lnTo>
                  <a:pt x="0" y="79854"/>
                </a:lnTo>
                <a:cubicBezTo>
                  <a:pt x="0" y="77336"/>
                  <a:pt x="1803" y="75178"/>
                  <a:pt x="4688" y="75178"/>
                </a:cubicBezTo>
                <a:lnTo>
                  <a:pt x="46521" y="75178"/>
                </a:lnTo>
                <a:lnTo>
                  <a:pt x="46521" y="4676"/>
                </a:lnTo>
                <a:cubicBezTo>
                  <a:pt x="46521" y="1798"/>
                  <a:pt x="48684" y="0"/>
                  <a:pt x="5120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1358" name="Google Shape;1358;p40"/>
          <p:cNvSpPr/>
          <p:nvPr/>
        </p:nvSpPr>
        <p:spPr>
          <a:xfrm>
            <a:off x="14283133" y="7418166"/>
            <a:ext cx="1024370" cy="918220"/>
          </a:xfrm>
          <a:custGeom>
            <a:rect b="b" l="l" r="r" t="t"/>
            <a:pathLst>
              <a:path extrusionOk="0" h="274279" w="306589">
                <a:moveTo>
                  <a:pt x="247473" y="238125"/>
                </a:moveTo>
                <a:cubicBezTo>
                  <a:pt x="249943" y="238125"/>
                  <a:pt x="252059" y="240242"/>
                  <a:pt x="252059" y="242711"/>
                </a:cubicBezTo>
                <a:cubicBezTo>
                  <a:pt x="252059" y="245181"/>
                  <a:pt x="249943" y="247297"/>
                  <a:pt x="247473" y="247297"/>
                </a:cubicBezTo>
                <a:cubicBezTo>
                  <a:pt x="245004" y="247297"/>
                  <a:pt x="242887" y="245181"/>
                  <a:pt x="242887" y="242711"/>
                </a:cubicBezTo>
                <a:cubicBezTo>
                  <a:pt x="242887" y="240242"/>
                  <a:pt x="245004" y="238125"/>
                  <a:pt x="247473" y="238125"/>
                </a:cubicBezTo>
                <a:close/>
                <a:moveTo>
                  <a:pt x="50800" y="238125"/>
                </a:moveTo>
                <a:cubicBezTo>
                  <a:pt x="53364" y="238125"/>
                  <a:pt x="55196" y="240242"/>
                  <a:pt x="55196" y="242711"/>
                </a:cubicBezTo>
                <a:cubicBezTo>
                  <a:pt x="55196" y="245181"/>
                  <a:pt x="53364" y="247297"/>
                  <a:pt x="50800" y="247297"/>
                </a:cubicBezTo>
                <a:cubicBezTo>
                  <a:pt x="47869" y="247297"/>
                  <a:pt x="46037" y="245181"/>
                  <a:pt x="46037" y="242711"/>
                </a:cubicBezTo>
                <a:cubicBezTo>
                  <a:pt x="46037" y="240242"/>
                  <a:pt x="47869" y="238125"/>
                  <a:pt x="50800" y="238125"/>
                </a:cubicBezTo>
                <a:close/>
                <a:moveTo>
                  <a:pt x="247961" y="221436"/>
                </a:moveTo>
                <a:cubicBezTo>
                  <a:pt x="236102" y="221436"/>
                  <a:pt x="226400" y="230782"/>
                  <a:pt x="226040" y="242645"/>
                </a:cubicBezTo>
                <a:cubicBezTo>
                  <a:pt x="226040" y="243005"/>
                  <a:pt x="226400" y="243005"/>
                  <a:pt x="226400" y="243005"/>
                </a:cubicBezTo>
                <a:cubicBezTo>
                  <a:pt x="226400" y="243364"/>
                  <a:pt x="226040" y="243364"/>
                  <a:pt x="226040" y="243364"/>
                </a:cubicBezTo>
                <a:cubicBezTo>
                  <a:pt x="226400" y="255227"/>
                  <a:pt x="236102" y="264932"/>
                  <a:pt x="247961" y="264932"/>
                </a:cubicBezTo>
                <a:cubicBezTo>
                  <a:pt x="259820" y="264932"/>
                  <a:pt x="269523" y="255227"/>
                  <a:pt x="269523" y="243005"/>
                </a:cubicBezTo>
                <a:cubicBezTo>
                  <a:pt x="269523" y="231141"/>
                  <a:pt x="259820" y="221436"/>
                  <a:pt x="247961" y="221436"/>
                </a:cubicBezTo>
                <a:close/>
                <a:moveTo>
                  <a:pt x="51389" y="221436"/>
                </a:moveTo>
                <a:cubicBezTo>
                  <a:pt x="39530" y="221436"/>
                  <a:pt x="29827" y="231141"/>
                  <a:pt x="29827" y="243005"/>
                </a:cubicBezTo>
                <a:cubicBezTo>
                  <a:pt x="29827" y="255227"/>
                  <a:pt x="39530" y="264932"/>
                  <a:pt x="51389" y="264932"/>
                </a:cubicBezTo>
                <a:cubicBezTo>
                  <a:pt x="63248" y="264932"/>
                  <a:pt x="72951" y="255227"/>
                  <a:pt x="72951" y="243005"/>
                </a:cubicBezTo>
                <a:cubicBezTo>
                  <a:pt x="72951" y="231141"/>
                  <a:pt x="63248" y="221436"/>
                  <a:pt x="51389" y="221436"/>
                </a:cubicBezTo>
                <a:close/>
                <a:moveTo>
                  <a:pt x="55702" y="56078"/>
                </a:moveTo>
                <a:lnTo>
                  <a:pt x="55702" y="118626"/>
                </a:lnTo>
                <a:lnTo>
                  <a:pt x="101341" y="120783"/>
                </a:lnTo>
                <a:cubicBezTo>
                  <a:pt x="103856" y="120783"/>
                  <a:pt x="106013" y="123299"/>
                  <a:pt x="105653" y="125816"/>
                </a:cubicBezTo>
                <a:cubicBezTo>
                  <a:pt x="105653" y="127972"/>
                  <a:pt x="103497" y="130129"/>
                  <a:pt x="100982" y="130129"/>
                </a:cubicBezTo>
                <a:lnTo>
                  <a:pt x="100622" y="130129"/>
                </a:lnTo>
                <a:lnTo>
                  <a:pt x="55702" y="127972"/>
                </a:lnTo>
                <a:lnTo>
                  <a:pt x="55702" y="182612"/>
                </a:lnTo>
                <a:lnTo>
                  <a:pt x="246165" y="182612"/>
                </a:lnTo>
                <a:cubicBezTo>
                  <a:pt x="258024" y="182612"/>
                  <a:pt x="268445" y="175064"/>
                  <a:pt x="272398" y="164279"/>
                </a:cubicBezTo>
                <a:lnTo>
                  <a:pt x="282101" y="139116"/>
                </a:lnTo>
                <a:lnTo>
                  <a:pt x="234665" y="136600"/>
                </a:lnTo>
                <a:cubicBezTo>
                  <a:pt x="232149" y="136600"/>
                  <a:pt x="230353" y="134443"/>
                  <a:pt x="230353" y="131927"/>
                </a:cubicBezTo>
                <a:cubicBezTo>
                  <a:pt x="230353" y="129410"/>
                  <a:pt x="232509" y="127253"/>
                  <a:pt x="235384" y="127253"/>
                </a:cubicBezTo>
                <a:lnTo>
                  <a:pt x="285695" y="129770"/>
                </a:lnTo>
                <a:lnTo>
                  <a:pt x="296476" y="101371"/>
                </a:lnTo>
                <a:cubicBezTo>
                  <a:pt x="297913" y="97417"/>
                  <a:pt x="297554" y="93103"/>
                  <a:pt x="295397" y="89509"/>
                </a:cubicBezTo>
                <a:cubicBezTo>
                  <a:pt x="292882" y="85914"/>
                  <a:pt x="289288" y="83398"/>
                  <a:pt x="285335" y="82679"/>
                </a:cubicBezTo>
                <a:lnTo>
                  <a:pt x="198369" y="72613"/>
                </a:lnTo>
                <a:lnTo>
                  <a:pt x="198369" y="102809"/>
                </a:lnTo>
                <a:lnTo>
                  <a:pt x="223525" y="102809"/>
                </a:lnTo>
                <a:cubicBezTo>
                  <a:pt x="225681" y="102809"/>
                  <a:pt x="227118" y="103888"/>
                  <a:pt x="227837" y="105685"/>
                </a:cubicBezTo>
                <a:cubicBezTo>
                  <a:pt x="228556" y="107482"/>
                  <a:pt x="228196" y="109639"/>
                  <a:pt x="226759" y="110718"/>
                </a:cubicBezTo>
                <a:lnTo>
                  <a:pt x="174651" y="163201"/>
                </a:lnTo>
                <a:cubicBezTo>
                  <a:pt x="173573" y="163920"/>
                  <a:pt x="172495" y="164639"/>
                  <a:pt x="171417" y="164639"/>
                </a:cubicBezTo>
                <a:cubicBezTo>
                  <a:pt x="169979" y="164639"/>
                  <a:pt x="168901" y="163920"/>
                  <a:pt x="167823" y="163201"/>
                </a:cubicBezTo>
                <a:lnTo>
                  <a:pt x="115715" y="110718"/>
                </a:lnTo>
                <a:cubicBezTo>
                  <a:pt x="114278" y="109639"/>
                  <a:pt x="113919" y="107482"/>
                  <a:pt x="114637" y="105685"/>
                </a:cubicBezTo>
                <a:cubicBezTo>
                  <a:pt x="115356" y="103888"/>
                  <a:pt x="117153" y="102809"/>
                  <a:pt x="118950" y="102809"/>
                </a:cubicBezTo>
                <a:lnTo>
                  <a:pt x="144824" y="102809"/>
                </a:lnTo>
                <a:lnTo>
                  <a:pt x="144824" y="66502"/>
                </a:lnTo>
                <a:lnTo>
                  <a:pt x="55702" y="56078"/>
                </a:lnTo>
                <a:close/>
                <a:moveTo>
                  <a:pt x="4671" y="0"/>
                </a:moveTo>
                <a:cubicBezTo>
                  <a:pt x="31624" y="0"/>
                  <a:pt x="53545" y="20490"/>
                  <a:pt x="55702" y="47091"/>
                </a:cubicBezTo>
                <a:lnTo>
                  <a:pt x="144824" y="57156"/>
                </a:lnTo>
                <a:lnTo>
                  <a:pt x="144824" y="24444"/>
                </a:lnTo>
                <a:cubicBezTo>
                  <a:pt x="144824" y="21928"/>
                  <a:pt x="146621" y="19771"/>
                  <a:pt x="149496" y="19771"/>
                </a:cubicBezTo>
                <a:cubicBezTo>
                  <a:pt x="152011" y="19771"/>
                  <a:pt x="153808" y="21928"/>
                  <a:pt x="153808" y="24444"/>
                </a:cubicBezTo>
                <a:lnTo>
                  <a:pt x="153808" y="107482"/>
                </a:lnTo>
                <a:cubicBezTo>
                  <a:pt x="153808" y="109999"/>
                  <a:pt x="152011" y="112156"/>
                  <a:pt x="149496" y="112156"/>
                </a:cubicBezTo>
                <a:lnTo>
                  <a:pt x="130090" y="112156"/>
                </a:lnTo>
                <a:lnTo>
                  <a:pt x="171417" y="153495"/>
                </a:lnTo>
                <a:lnTo>
                  <a:pt x="212384" y="112156"/>
                </a:lnTo>
                <a:lnTo>
                  <a:pt x="193697" y="112156"/>
                </a:lnTo>
                <a:cubicBezTo>
                  <a:pt x="191182" y="112156"/>
                  <a:pt x="189385" y="109999"/>
                  <a:pt x="189385" y="107482"/>
                </a:cubicBezTo>
                <a:lnTo>
                  <a:pt x="189385" y="29477"/>
                </a:lnTo>
                <a:cubicBezTo>
                  <a:pt x="189385" y="26960"/>
                  <a:pt x="191182" y="24803"/>
                  <a:pt x="193697" y="24803"/>
                </a:cubicBezTo>
                <a:cubicBezTo>
                  <a:pt x="196572" y="24803"/>
                  <a:pt x="198369" y="26960"/>
                  <a:pt x="198369" y="29477"/>
                </a:cubicBezTo>
                <a:lnTo>
                  <a:pt x="198369" y="63267"/>
                </a:lnTo>
                <a:lnTo>
                  <a:pt x="286413" y="73692"/>
                </a:lnTo>
                <a:cubicBezTo>
                  <a:pt x="293601" y="74411"/>
                  <a:pt x="299710" y="78365"/>
                  <a:pt x="303304" y="84476"/>
                </a:cubicBezTo>
                <a:cubicBezTo>
                  <a:pt x="306897" y="90587"/>
                  <a:pt x="307616" y="98136"/>
                  <a:pt x="305100" y="104607"/>
                </a:cubicBezTo>
                <a:lnTo>
                  <a:pt x="281023" y="167874"/>
                </a:lnTo>
                <a:cubicBezTo>
                  <a:pt x="275632" y="182253"/>
                  <a:pt x="261617" y="191599"/>
                  <a:pt x="246165" y="191599"/>
                </a:cubicBezTo>
                <a:lnTo>
                  <a:pt x="55702" y="191599"/>
                </a:lnTo>
                <a:lnTo>
                  <a:pt x="55702" y="212449"/>
                </a:lnTo>
                <a:cubicBezTo>
                  <a:pt x="69358" y="214606"/>
                  <a:pt x="79779" y="225030"/>
                  <a:pt x="81935" y="238331"/>
                </a:cubicBezTo>
                <a:lnTo>
                  <a:pt x="217415" y="238331"/>
                </a:lnTo>
                <a:cubicBezTo>
                  <a:pt x="219572" y="223592"/>
                  <a:pt x="232149" y="212089"/>
                  <a:pt x="247961" y="212089"/>
                </a:cubicBezTo>
                <a:cubicBezTo>
                  <a:pt x="264852" y="212089"/>
                  <a:pt x="278507" y="226109"/>
                  <a:pt x="278507" y="243005"/>
                </a:cubicBezTo>
                <a:cubicBezTo>
                  <a:pt x="278507" y="260259"/>
                  <a:pt x="264852" y="274279"/>
                  <a:pt x="247961" y="274279"/>
                </a:cubicBezTo>
                <a:cubicBezTo>
                  <a:pt x="232149" y="274279"/>
                  <a:pt x="219572" y="262416"/>
                  <a:pt x="217415" y="247678"/>
                </a:cubicBezTo>
                <a:lnTo>
                  <a:pt x="81935" y="247678"/>
                </a:lnTo>
                <a:cubicBezTo>
                  <a:pt x="79779" y="262416"/>
                  <a:pt x="66842" y="274279"/>
                  <a:pt x="51389" y="274279"/>
                </a:cubicBezTo>
                <a:cubicBezTo>
                  <a:pt x="34139" y="274279"/>
                  <a:pt x="20484" y="260259"/>
                  <a:pt x="20484" y="243005"/>
                </a:cubicBezTo>
                <a:cubicBezTo>
                  <a:pt x="20484" y="227547"/>
                  <a:pt x="31624" y="214965"/>
                  <a:pt x="46718" y="212449"/>
                </a:cubicBezTo>
                <a:lnTo>
                  <a:pt x="46718" y="187286"/>
                </a:lnTo>
                <a:lnTo>
                  <a:pt x="46718" y="51045"/>
                </a:lnTo>
                <a:cubicBezTo>
                  <a:pt x="46718" y="28039"/>
                  <a:pt x="27671" y="8987"/>
                  <a:pt x="4671" y="8987"/>
                </a:cubicBezTo>
                <a:cubicBezTo>
                  <a:pt x="2156" y="8987"/>
                  <a:pt x="0" y="7189"/>
                  <a:pt x="0" y="4673"/>
                </a:cubicBezTo>
                <a:cubicBezTo>
                  <a:pt x="0" y="1797"/>
                  <a:pt x="2156" y="0"/>
                  <a:pt x="467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1359" name="Google Shape;1359;p40"/>
          <p:cNvSpPr txBox="1"/>
          <p:nvPr/>
        </p:nvSpPr>
        <p:spPr>
          <a:xfrm>
            <a:off x="16231944" y="4423862"/>
            <a:ext cx="2956259"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YOUR TITLE 01</a:t>
            </a:r>
            <a:endParaRPr/>
          </a:p>
        </p:txBody>
      </p:sp>
      <p:sp>
        <p:nvSpPr>
          <p:cNvPr id="1360" name="Google Shape;1360;p40"/>
          <p:cNvSpPr txBox="1"/>
          <p:nvPr/>
        </p:nvSpPr>
        <p:spPr>
          <a:xfrm>
            <a:off x="16121398" y="4901808"/>
            <a:ext cx="5951202" cy="1115500"/>
          </a:xfrm>
          <a:prstGeom prst="rect">
            <a:avLst/>
          </a:prstGeom>
          <a:noFill/>
          <a:ln>
            <a:noFill/>
          </a:ln>
        </p:spPr>
        <p:txBody>
          <a:bodyPr anchorCtr="0" anchor="t" bIns="108725" lIns="217475" spcFirstLastPara="1" rIns="217475" wrap="square" tIns="108725">
            <a:spAutoFit/>
          </a:bodyPr>
          <a:lstStyle/>
          <a:p>
            <a:pPr indent="0" lvl="0" marL="0" marR="0" rtl="0" algn="just">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a:t>
            </a:r>
            <a:endParaRPr/>
          </a:p>
        </p:txBody>
      </p:sp>
      <p:sp>
        <p:nvSpPr>
          <p:cNvPr id="1361" name="Google Shape;1361;p40"/>
          <p:cNvSpPr txBox="1"/>
          <p:nvPr/>
        </p:nvSpPr>
        <p:spPr>
          <a:xfrm>
            <a:off x="16231944" y="7096248"/>
            <a:ext cx="3036409"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YOUR TITLE 02</a:t>
            </a:r>
            <a:endParaRPr/>
          </a:p>
        </p:txBody>
      </p:sp>
      <p:sp>
        <p:nvSpPr>
          <p:cNvPr id="1362" name="Google Shape;1362;p40"/>
          <p:cNvSpPr txBox="1"/>
          <p:nvPr/>
        </p:nvSpPr>
        <p:spPr>
          <a:xfrm>
            <a:off x="16121398" y="7574194"/>
            <a:ext cx="5951202" cy="1115500"/>
          </a:xfrm>
          <a:prstGeom prst="rect">
            <a:avLst/>
          </a:prstGeom>
          <a:noFill/>
          <a:ln>
            <a:noFill/>
          </a:ln>
        </p:spPr>
        <p:txBody>
          <a:bodyPr anchorCtr="0" anchor="t" bIns="108725" lIns="217475" spcFirstLastPara="1" rIns="217475" wrap="square" tIns="108725">
            <a:spAutoFit/>
          </a:bodyPr>
          <a:lstStyle/>
          <a:p>
            <a:pPr indent="0" lvl="0" marL="0" marR="0" rtl="0" algn="just">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a:t>
            </a:r>
            <a:endParaRPr/>
          </a:p>
        </p:txBody>
      </p:sp>
      <p:sp>
        <p:nvSpPr>
          <p:cNvPr id="1363" name="Google Shape;1363;p40"/>
          <p:cNvSpPr txBox="1"/>
          <p:nvPr/>
        </p:nvSpPr>
        <p:spPr>
          <a:xfrm>
            <a:off x="16231944" y="9768636"/>
            <a:ext cx="3050835"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YOUR TITLE 03</a:t>
            </a:r>
            <a:endParaRPr/>
          </a:p>
        </p:txBody>
      </p:sp>
      <p:sp>
        <p:nvSpPr>
          <p:cNvPr id="1364" name="Google Shape;1364;p40"/>
          <p:cNvSpPr txBox="1"/>
          <p:nvPr/>
        </p:nvSpPr>
        <p:spPr>
          <a:xfrm>
            <a:off x="16121398" y="10246582"/>
            <a:ext cx="5951202" cy="1115500"/>
          </a:xfrm>
          <a:prstGeom prst="rect">
            <a:avLst/>
          </a:prstGeom>
          <a:noFill/>
          <a:ln>
            <a:noFill/>
          </a:ln>
        </p:spPr>
        <p:txBody>
          <a:bodyPr anchorCtr="0" anchor="t" bIns="108725" lIns="217475" spcFirstLastPara="1" rIns="217475" wrap="square" tIns="108725">
            <a:spAutoFit/>
          </a:bodyPr>
          <a:lstStyle/>
          <a:p>
            <a:pPr indent="0" lvl="0" marL="0" marR="0" rtl="0" algn="just">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a:t>
            </a:r>
            <a:endParaRPr/>
          </a:p>
        </p:txBody>
      </p:sp>
      <p:sp>
        <p:nvSpPr>
          <p:cNvPr id="1365" name="Google Shape;1365;p40"/>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41"/>
          <p:cNvSpPr txBox="1"/>
          <p:nvPr/>
        </p:nvSpPr>
        <p:spPr>
          <a:xfrm>
            <a:off x="7629747" y="612372"/>
            <a:ext cx="911820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DATA BAR CHART SLIDE</a:t>
            </a:r>
            <a:endParaRPr/>
          </a:p>
        </p:txBody>
      </p:sp>
      <p:sp>
        <p:nvSpPr>
          <p:cNvPr id="1371" name="Google Shape;1371;p41"/>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1372" name="Google Shape;1372;p41"/>
          <p:cNvGraphicFramePr/>
          <p:nvPr/>
        </p:nvGraphicFramePr>
        <p:xfrm>
          <a:off x="2550082" y="4125948"/>
          <a:ext cx="19327865" cy="5041341"/>
        </p:xfrm>
        <a:graphic>
          <a:graphicData uri="http://schemas.openxmlformats.org/drawingml/2006/chart">
            <c:chart r:id="rId3"/>
          </a:graphicData>
        </a:graphic>
      </p:graphicFrame>
      <p:sp>
        <p:nvSpPr>
          <p:cNvPr id="1373" name="Google Shape;1373;p41"/>
          <p:cNvSpPr/>
          <p:nvPr/>
        </p:nvSpPr>
        <p:spPr>
          <a:xfrm>
            <a:off x="1629680" y="10050902"/>
            <a:ext cx="4315968" cy="749808"/>
          </a:xfrm>
          <a:prstGeom prst="roundRect">
            <a:avLst>
              <a:gd fmla="val 50000" name="adj"/>
            </a:avLst>
          </a:prstGeom>
          <a:solidFill>
            <a:schemeClr val="accent1"/>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374" name="Google Shape;1374;p41"/>
          <p:cNvSpPr/>
          <p:nvPr/>
        </p:nvSpPr>
        <p:spPr>
          <a:xfrm>
            <a:off x="7233568" y="10050902"/>
            <a:ext cx="4315968" cy="749808"/>
          </a:xfrm>
          <a:prstGeom prst="roundRect">
            <a:avLst>
              <a:gd fmla="val 50000" name="adj"/>
            </a:avLst>
          </a:prstGeom>
          <a:solidFill>
            <a:schemeClr val="accent2"/>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375" name="Google Shape;1375;p41"/>
          <p:cNvSpPr/>
          <p:nvPr/>
        </p:nvSpPr>
        <p:spPr>
          <a:xfrm>
            <a:off x="12837456" y="10050902"/>
            <a:ext cx="4315968" cy="749808"/>
          </a:xfrm>
          <a:prstGeom prst="roundRect">
            <a:avLst>
              <a:gd fmla="val 50000" name="adj"/>
            </a:avLst>
          </a:prstGeom>
          <a:solidFill>
            <a:schemeClr val="accent3"/>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376" name="Google Shape;1376;p41"/>
          <p:cNvSpPr/>
          <p:nvPr/>
        </p:nvSpPr>
        <p:spPr>
          <a:xfrm>
            <a:off x="18441344" y="10050902"/>
            <a:ext cx="4315968" cy="749808"/>
          </a:xfrm>
          <a:prstGeom prst="roundRect">
            <a:avLst>
              <a:gd fmla="val 50000" name="adj"/>
            </a:avLst>
          </a:prstGeom>
          <a:solidFill>
            <a:schemeClr val="accent4"/>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377" name="Google Shape;1377;p41"/>
          <p:cNvSpPr txBox="1"/>
          <p:nvPr/>
        </p:nvSpPr>
        <p:spPr>
          <a:xfrm>
            <a:off x="2309534" y="10133418"/>
            <a:ext cx="295625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01</a:t>
            </a:r>
            <a:endParaRPr/>
          </a:p>
        </p:txBody>
      </p:sp>
      <p:sp>
        <p:nvSpPr>
          <p:cNvPr id="1378" name="Google Shape;1378;p41"/>
          <p:cNvSpPr txBox="1"/>
          <p:nvPr/>
        </p:nvSpPr>
        <p:spPr>
          <a:xfrm>
            <a:off x="7873347" y="10133418"/>
            <a:ext cx="303640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02</a:t>
            </a:r>
            <a:endParaRPr/>
          </a:p>
        </p:txBody>
      </p:sp>
      <p:sp>
        <p:nvSpPr>
          <p:cNvPr id="1379" name="Google Shape;1379;p41"/>
          <p:cNvSpPr txBox="1"/>
          <p:nvPr/>
        </p:nvSpPr>
        <p:spPr>
          <a:xfrm>
            <a:off x="13470022" y="10133418"/>
            <a:ext cx="305083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03</a:t>
            </a:r>
            <a:endParaRPr/>
          </a:p>
        </p:txBody>
      </p:sp>
      <p:sp>
        <p:nvSpPr>
          <p:cNvPr id="1380" name="Google Shape;1380;p41"/>
          <p:cNvSpPr txBox="1"/>
          <p:nvPr/>
        </p:nvSpPr>
        <p:spPr>
          <a:xfrm>
            <a:off x="19059483" y="10133418"/>
            <a:ext cx="307968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04</a:t>
            </a:r>
            <a:endParaRPr/>
          </a:p>
        </p:txBody>
      </p:sp>
      <p:sp>
        <p:nvSpPr>
          <p:cNvPr id="1381" name="Google Shape;1381;p41"/>
          <p:cNvSpPr txBox="1"/>
          <p:nvPr/>
        </p:nvSpPr>
        <p:spPr>
          <a:xfrm>
            <a:off x="1520825" y="2597145"/>
            <a:ext cx="21336000" cy="988219"/>
          </a:xfrm>
          <a:prstGeom prst="rect">
            <a:avLst/>
          </a:prstGeom>
          <a:noFill/>
          <a:ln>
            <a:noFill/>
          </a:ln>
        </p:spPr>
        <p:txBody>
          <a:bodyPr anchorCtr="0" anchor="t" bIns="45700" lIns="91425" spcFirstLastPara="1" rIns="91425" wrap="square" tIns="45700">
            <a:spAutoFit/>
          </a:bodyPr>
          <a:lstStyle/>
          <a:p>
            <a:pPr indent="0" lvl="0" marL="0" marR="0" rtl="0" algn="just">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 marketing by promoting environmental core values in the hope that consumers will associate these values with their company or brand. Engaging in these sustainable activities can lead to creating a new product line that caters. </a:t>
            </a:r>
            <a:endParaRPr/>
          </a:p>
        </p:txBody>
      </p:sp>
      <p:sp>
        <p:nvSpPr>
          <p:cNvPr id="1382" name="Google Shape;1382;p41"/>
          <p:cNvSpPr txBox="1"/>
          <p:nvPr/>
        </p:nvSpPr>
        <p:spPr>
          <a:xfrm>
            <a:off x="1629680" y="10929541"/>
            <a:ext cx="4315968"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a:t>
            </a:r>
            <a:endParaRPr/>
          </a:p>
        </p:txBody>
      </p:sp>
      <p:sp>
        <p:nvSpPr>
          <p:cNvPr id="1383" name="Google Shape;1383;p41"/>
          <p:cNvSpPr txBox="1"/>
          <p:nvPr/>
        </p:nvSpPr>
        <p:spPr>
          <a:xfrm>
            <a:off x="7233568" y="10929541"/>
            <a:ext cx="4315968"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a:t>
            </a:r>
            <a:endParaRPr/>
          </a:p>
        </p:txBody>
      </p:sp>
      <p:sp>
        <p:nvSpPr>
          <p:cNvPr id="1384" name="Google Shape;1384;p41"/>
          <p:cNvSpPr txBox="1"/>
          <p:nvPr/>
        </p:nvSpPr>
        <p:spPr>
          <a:xfrm>
            <a:off x="12837456" y="10929541"/>
            <a:ext cx="4315968"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a:t>
            </a:r>
            <a:endParaRPr/>
          </a:p>
        </p:txBody>
      </p:sp>
      <p:sp>
        <p:nvSpPr>
          <p:cNvPr id="1385" name="Google Shape;1385;p41"/>
          <p:cNvSpPr txBox="1"/>
          <p:nvPr/>
        </p:nvSpPr>
        <p:spPr>
          <a:xfrm>
            <a:off x="18441343" y="10929541"/>
            <a:ext cx="4315968"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a:t>
            </a:r>
            <a:endParaRPr/>
          </a:p>
        </p:txBody>
      </p:sp>
      <p:sp>
        <p:nvSpPr>
          <p:cNvPr id="1386" name="Google Shape;1386;p41"/>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42"/>
          <p:cNvSpPr txBox="1"/>
          <p:nvPr/>
        </p:nvSpPr>
        <p:spPr>
          <a:xfrm>
            <a:off x="7629747" y="612372"/>
            <a:ext cx="911820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DATA BAR CHART SLIDE</a:t>
            </a:r>
            <a:endParaRPr/>
          </a:p>
        </p:txBody>
      </p:sp>
      <p:sp>
        <p:nvSpPr>
          <p:cNvPr id="1392" name="Google Shape;1392;p42"/>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1393" name="Google Shape;1393;p42"/>
          <p:cNvGraphicFramePr/>
          <p:nvPr/>
        </p:nvGraphicFramePr>
        <p:xfrm>
          <a:off x="12003741" y="4371594"/>
          <a:ext cx="10853084" cy="8582406"/>
        </p:xfrm>
        <a:graphic>
          <a:graphicData uri="http://schemas.openxmlformats.org/drawingml/2006/chart">
            <c:chart r:id="rId3"/>
          </a:graphicData>
        </a:graphic>
      </p:graphicFrame>
      <p:sp>
        <p:nvSpPr>
          <p:cNvPr id="1394" name="Google Shape;1394;p42"/>
          <p:cNvSpPr txBox="1"/>
          <p:nvPr/>
        </p:nvSpPr>
        <p:spPr>
          <a:xfrm>
            <a:off x="1520825" y="2597145"/>
            <a:ext cx="21336000" cy="988219"/>
          </a:xfrm>
          <a:prstGeom prst="rect">
            <a:avLst/>
          </a:prstGeom>
          <a:noFill/>
          <a:ln>
            <a:noFill/>
          </a:ln>
        </p:spPr>
        <p:txBody>
          <a:bodyPr anchorCtr="0" anchor="t" bIns="45700" lIns="91425" spcFirstLastPara="1" rIns="91425" wrap="square" tIns="45700">
            <a:spAutoFit/>
          </a:bodyPr>
          <a:lstStyle/>
          <a:p>
            <a:pPr indent="0" lvl="0" marL="0" marR="0" rtl="0" algn="just">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 marketing by promoting environmental core values in the hope that consumers will associate these values with their company or brand. Engaging in these sustainable activities can lead to creating a new product line that caters. </a:t>
            </a:r>
            <a:endParaRPr/>
          </a:p>
        </p:txBody>
      </p:sp>
      <p:sp>
        <p:nvSpPr>
          <p:cNvPr id="1395" name="Google Shape;1395;p42"/>
          <p:cNvSpPr/>
          <p:nvPr/>
        </p:nvSpPr>
        <p:spPr>
          <a:xfrm>
            <a:off x="1520825" y="5701641"/>
            <a:ext cx="3818291" cy="749808"/>
          </a:xfrm>
          <a:prstGeom prst="roundRect">
            <a:avLst>
              <a:gd fmla="val 50000" name="adj"/>
            </a:avLst>
          </a:prstGeom>
          <a:solidFill>
            <a:schemeClr val="accent1"/>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396" name="Google Shape;1396;p42"/>
          <p:cNvSpPr/>
          <p:nvPr/>
        </p:nvSpPr>
        <p:spPr>
          <a:xfrm>
            <a:off x="7124713" y="5701641"/>
            <a:ext cx="3818291" cy="749808"/>
          </a:xfrm>
          <a:prstGeom prst="roundRect">
            <a:avLst>
              <a:gd fmla="val 50000" name="adj"/>
            </a:avLst>
          </a:prstGeom>
          <a:solidFill>
            <a:schemeClr val="accent2"/>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397" name="Google Shape;1397;p42"/>
          <p:cNvSpPr txBox="1"/>
          <p:nvPr/>
        </p:nvSpPr>
        <p:spPr>
          <a:xfrm>
            <a:off x="1951840" y="5784157"/>
            <a:ext cx="295625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01</a:t>
            </a:r>
            <a:endParaRPr/>
          </a:p>
        </p:txBody>
      </p:sp>
      <p:sp>
        <p:nvSpPr>
          <p:cNvPr id="1398" name="Google Shape;1398;p42"/>
          <p:cNvSpPr txBox="1"/>
          <p:nvPr/>
        </p:nvSpPr>
        <p:spPr>
          <a:xfrm>
            <a:off x="7515653" y="5784157"/>
            <a:ext cx="303640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02</a:t>
            </a:r>
            <a:endParaRPr/>
          </a:p>
        </p:txBody>
      </p:sp>
      <p:sp>
        <p:nvSpPr>
          <p:cNvPr id="1399" name="Google Shape;1399;p42"/>
          <p:cNvSpPr txBox="1"/>
          <p:nvPr/>
        </p:nvSpPr>
        <p:spPr>
          <a:xfrm>
            <a:off x="1520825" y="6580280"/>
            <a:ext cx="3818292"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00" name="Google Shape;1400;p42"/>
          <p:cNvSpPr txBox="1"/>
          <p:nvPr/>
        </p:nvSpPr>
        <p:spPr>
          <a:xfrm>
            <a:off x="7124713" y="6580280"/>
            <a:ext cx="3818292"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01" name="Google Shape;1401;p42"/>
          <p:cNvSpPr/>
          <p:nvPr/>
        </p:nvSpPr>
        <p:spPr>
          <a:xfrm>
            <a:off x="1520825" y="9030995"/>
            <a:ext cx="3818291" cy="749808"/>
          </a:xfrm>
          <a:prstGeom prst="roundRect">
            <a:avLst>
              <a:gd fmla="val 50000" name="adj"/>
            </a:avLst>
          </a:prstGeom>
          <a:solidFill>
            <a:schemeClr val="accent3"/>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02" name="Google Shape;1402;p42"/>
          <p:cNvSpPr/>
          <p:nvPr/>
        </p:nvSpPr>
        <p:spPr>
          <a:xfrm>
            <a:off x="7124713" y="9030995"/>
            <a:ext cx="3818291" cy="749808"/>
          </a:xfrm>
          <a:prstGeom prst="roundRect">
            <a:avLst>
              <a:gd fmla="val 50000" name="adj"/>
            </a:avLst>
          </a:prstGeom>
          <a:solidFill>
            <a:schemeClr val="accent4"/>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03" name="Google Shape;1403;p42"/>
          <p:cNvSpPr txBox="1"/>
          <p:nvPr/>
        </p:nvSpPr>
        <p:spPr>
          <a:xfrm>
            <a:off x="1904552" y="9113511"/>
            <a:ext cx="305083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03</a:t>
            </a:r>
            <a:endParaRPr/>
          </a:p>
        </p:txBody>
      </p:sp>
      <p:sp>
        <p:nvSpPr>
          <p:cNvPr id="1404" name="Google Shape;1404;p42"/>
          <p:cNvSpPr txBox="1"/>
          <p:nvPr/>
        </p:nvSpPr>
        <p:spPr>
          <a:xfrm>
            <a:off x="7494013" y="9113511"/>
            <a:ext cx="307968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04</a:t>
            </a:r>
            <a:endParaRPr/>
          </a:p>
        </p:txBody>
      </p:sp>
      <p:sp>
        <p:nvSpPr>
          <p:cNvPr id="1405" name="Google Shape;1405;p42"/>
          <p:cNvSpPr txBox="1"/>
          <p:nvPr/>
        </p:nvSpPr>
        <p:spPr>
          <a:xfrm>
            <a:off x="1520825" y="9909634"/>
            <a:ext cx="3818292"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06" name="Google Shape;1406;p42"/>
          <p:cNvSpPr txBox="1"/>
          <p:nvPr/>
        </p:nvSpPr>
        <p:spPr>
          <a:xfrm>
            <a:off x="7124713" y="9909634"/>
            <a:ext cx="3818292"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07" name="Google Shape;1407;p42"/>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43"/>
          <p:cNvSpPr txBox="1"/>
          <p:nvPr/>
        </p:nvSpPr>
        <p:spPr>
          <a:xfrm>
            <a:off x="7629747" y="612372"/>
            <a:ext cx="911820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DATA BAR CHART SLIDE</a:t>
            </a:r>
            <a:endParaRPr/>
          </a:p>
        </p:txBody>
      </p:sp>
      <p:sp>
        <p:nvSpPr>
          <p:cNvPr id="1413" name="Google Shape;1413;p43"/>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1414" name="Google Shape;1414;p43"/>
          <p:cNvGraphicFramePr/>
          <p:nvPr/>
        </p:nvGraphicFramePr>
        <p:xfrm>
          <a:off x="1596997" y="4145658"/>
          <a:ext cx="10853084" cy="8655942"/>
        </p:xfrm>
        <a:graphic>
          <a:graphicData uri="http://schemas.openxmlformats.org/drawingml/2006/chart">
            <c:chart r:id="rId3"/>
          </a:graphicData>
        </a:graphic>
      </p:graphicFrame>
      <p:sp>
        <p:nvSpPr>
          <p:cNvPr id="1415" name="Google Shape;1415;p43"/>
          <p:cNvSpPr txBox="1"/>
          <p:nvPr/>
        </p:nvSpPr>
        <p:spPr>
          <a:xfrm>
            <a:off x="1520825" y="2597145"/>
            <a:ext cx="21336000" cy="988219"/>
          </a:xfrm>
          <a:prstGeom prst="rect">
            <a:avLst/>
          </a:prstGeom>
          <a:noFill/>
          <a:ln>
            <a:noFill/>
          </a:ln>
        </p:spPr>
        <p:txBody>
          <a:bodyPr anchorCtr="0" anchor="t" bIns="45700" lIns="91425" spcFirstLastPara="1" rIns="91425" wrap="square" tIns="45700">
            <a:spAutoFit/>
          </a:bodyPr>
          <a:lstStyle/>
          <a:p>
            <a:pPr indent="0" lvl="0" marL="0" marR="0" rtl="0" algn="just">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 marketing by promoting environmental core values in the hope that consumers will associate these values with their company or brand. Engaging in these sustainable activities can lead to creating a new product line that caters. </a:t>
            </a:r>
            <a:endParaRPr/>
          </a:p>
        </p:txBody>
      </p:sp>
      <p:sp>
        <p:nvSpPr>
          <p:cNvPr id="1416" name="Google Shape;1416;p43"/>
          <p:cNvSpPr/>
          <p:nvPr/>
        </p:nvSpPr>
        <p:spPr>
          <a:xfrm>
            <a:off x="13434645" y="5701641"/>
            <a:ext cx="3818291" cy="749808"/>
          </a:xfrm>
          <a:prstGeom prst="roundRect">
            <a:avLst>
              <a:gd fmla="val 50000" name="adj"/>
            </a:avLst>
          </a:prstGeom>
          <a:solidFill>
            <a:schemeClr val="accent1"/>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17" name="Google Shape;1417;p43"/>
          <p:cNvSpPr/>
          <p:nvPr/>
        </p:nvSpPr>
        <p:spPr>
          <a:xfrm>
            <a:off x="19038533" y="5701641"/>
            <a:ext cx="3818291" cy="749808"/>
          </a:xfrm>
          <a:prstGeom prst="roundRect">
            <a:avLst>
              <a:gd fmla="val 50000" name="adj"/>
            </a:avLst>
          </a:prstGeom>
          <a:solidFill>
            <a:schemeClr val="accent2"/>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18" name="Google Shape;1418;p43"/>
          <p:cNvSpPr txBox="1"/>
          <p:nvPr/>
        </p:nvSpPr>
        <p:spPr>
          <a:xfrm>
            <a:off x="13865660" y="5784157"/>
            <a:ext cx="295625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01</a:t>
            </a:r>
            <a:endParaRPr/>
          </a:p>
        </p:txBody>
      </p:sp>
      <p:sp>
        <p:nvSpPr>
          <p:cNvPr id="1419" name="Google Shape;1419;p43"/>
          <p:cNvSpPr txBox="1"/>
          <p:nvPr/>
        </p:nvSpPr>
        <p:spPr>
          <a:xfrm>
            <a:off x="19429473" y="5784157"/>
            <a:ext cx="303640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02</a:t>
            </a:r>
            <a:endParaRPr/>
          </a:p>
        </p:txBody>
      </p:sp>
      <p:sp>
        <p:nvSpPr>
          <p:cNvPr id="1420" name="Google Shape;1420;p43"/>
          <p:cNvSpPr txBox="1"/>
          <p:nvPr/>
        </p:nvSpPr>
        <p:spPr>
          <a:xfrm>
            <a:off x="13434645" y="6580280"/>
            <a:ext cx="3818292"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21" name="Google Shape;1421;p43"/>
          <p:cNvSpPr txBox="1"/>
          <p:nvPr/>
        </p:nvSpPr>
        <p:spPr>
          <a:xfrm>
            <a:off x="19038533" y="6580280"/>
            <a:ext cx="3818292"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22" name="Google Shape;1422;p43"/>
          <p:cNvSpPr/>
          <p:nvPr/>
        </p:nvSpPr>
        <p:spPr>
          <a:xfrm>
            <a:off x="13434645" y="9030995"/>
            <a:ext cx="3818291" cy="749808"/>
          </a:xfrm>
          <a:prstGeom prst="roundRect">
            <a:avLst>
              <a:gd fmla="val 50000" name="adj"/>
            </a:avLst>
          </a:prstGeom>
          <a:solidFill>
            <a:schemeClr val="accent3"/>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23" name="Google Shape;1423;p43"/>
          <p:cNvSpPr/>
          <p:nvPr/>
        </p:nvSpPr>
        <p:spPr>
          <a:xfrm>
            <a:off x="19038533" y="9030995"/>
            <a:ext cx="3818291" cy="749808"/>
          </a:xfrm>
          <a:prstGeom prst="roundRect">
            <a:avLst>
              <a:gd fmla="val 50000" name="adj"/>
            </a:avLst>
          </a:prstGeom>
          <a:solidFill>
            <a:schemeClr val="accent4"/>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24" name="Google Shape;1424;p43"/>
          <p:cNvSpPr txBox="1"/>
          <p:nvPr/>
        </p:nvSpPr>
        <p:spPr>
          <a:xfrm>
            <a:off x="13818372" y="9113511"/>
            <a:ext cx="305083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03</a:t>
            </a:r>
            <a:endParaRPr/>
          </a:p>
        </p:txBody>
      </p:sp>
      <p:sp>
        <p:nvSpPr>
          <p:cNvPr id="1425" name="Google Shape;1425;p43"/>
          <p:cNvSpPr txBox="1"/>
          <p:nvPr/>
        </p:nvSpPr>
        <p:spPr>
          <a:xfrm>
            <a:off x="19407833" y="9113511"/>
            <a:ext cx="307968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04</a:t>
            </a:r>
            <a:endParaRPr/>
          </a:p>
        </p:txBody>
      </p:sp>
      <p:sp>
        <p:nvSpPr>
          <p:cNvPr id="1426" name="Google Shape;1426;p43"/>
          <p:cNvSpPr txBox="1"/>
          <p:nvPr/>
        </p:nvSpPr>
        <p:spPr>
          <a:xfrm>
            <a:off x="13434645" y="9909634"/>
            <a:ext cx="3818292"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27" name="Google Shape;1427;p43"/>
          <p:cNvSpPr txBox="1"/>
          <p:nvPr/>
        </p:nvSpPr>
        <p:spPr>
          <a:xfrm>
            <a:off x="19038533" y="9909634"/>
            <a:ext cx="3818292"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28" name="Google Shape;1428;p43"/>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44"/>
          <p:cNvSpPr txBox="1"/>
          <p:nvPr/>
        </p:nvSpPr>
        <p:spPr>
          <a:xfrm>
            <a:off x="7629747" y="612372"/>
            <a:ext cx="911820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DATA BAR CHART SLIDE</a:t>
            </a:r>
            <a:endParaRPr/>
          </a:p>
        </p:txBody>
      </p:sp>
      <p:sp>
        <p:nvSpPr>
          <p:cNvPr id="1434" name="Google Shape;1434;p44"/>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graphicFrame>
        <p:nvGraphicFramePr>
          <p:cNvPr id="1435" name="Google Shape;1435;p44"/>
          <p:cNvGraphicFramePr/>
          <p:nvPr/>
        </p:nvGraphicFramePr>
        <p:xfrm>
          <a:off x="1520826" y="4214266"/>
          <a:ext cx="21336000" cy="5287468"/>
        </p:xfrm>
        <a:graphic>
          <a:graphicData uri="http://schemas.openxmlformats.org/drawingml/2006/chart">
            <c:chart r:id="rId3"/>
          </a:graphicData>
        </a:graphic>
      </p:graphicFrame>
      <p:sp>
        <p:nvSpPr>
          <p:cNvPr id="1436" name="Google Shape;1436;p44"/>
          <p:cNvSpPr txBox="1"/>
          <p:nvPr/>
        </p:nvSpPr>
        <p:spPr>
          <a:xfrm>
            <a:off x="1520825" y="2597145"/>
            <a:ext cx="21336000" cy="988219"/>
          </a:xfrm>
          <a:prstGeom prst="rect">
            <a:avLst/>
          </a:prstGeom>
          <a:noFill/>
          <a:ln>
            <a:noFill/>
          </a:ln>
        </p:spPr>
        <p:txBody>
          <a:bodyPr anchorCtr="0" anchor="t" bIns="45700" lIns="91425" spcFirstLastPara="1" rIns="91425" wrap="square" tIns="45700">
            <a:spAutoFit/>
          </a:bodyPr>
          <a:lstStyle/>
          <a:p>
            <a:pPr indent="0" lvl="0" marL="0" marR="0" rtl="0" algn="just">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 marketing by promoting environmental core values in the hope that consumers will associate these values with their company or brand. Engaging in these sustainable activities can lead to creating a new product line that caters. </a:t>
            </a:r>
            <a:endParaRPr/>
          </a:p>
        </p:txBody>
      </p:sp>
      <p:sp>
        <p:nvSpPr>
          <p:cNvPr id="1437" name="Google Shape;1437;p44"/>
          <p:cNvSpPr/>
          <p:nvPr/>
        </p:nvSpPr>
        <p:spPr>
          <a:xfrm>
            <a:off x="1629680" y="10050902"/>
            <a:ext cx="4315968" cy="749808"/>
          </a:xfrm>
          <a:prstGeom prst="roundRect">
            <a:avLst>
              <a:gd fmla="val 50000" name="adj"/>
            </a:avLst>
          </a:prstGeom>
          <a:solidFill>
            <a:schemeClr val="accent1"/>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38" name="Google Shape;1438;p44"/>
          <p:cNvSpPr/>
          <p:nvPr/>
        </p:nvSpPr>
        <p:spPr>
          <a:xfrm>
            <a:off x="7233568" y="10050902"/>
            <a:ext cx="4315968" cy="749808"/>
          </a:xfrm>
          <a:prstGeom prst="roundRect">
            <a:avLst>
              <a:gd fmla="val 50000" name="adj"/>
            </a:avLst>
          </a:prstGeom>
          <a:solidFill>
            <a:schemeClr val="accent2"/>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39" name="Google Shape;1439;p44"/>
          <p:cNvSpPr/>
          <p:nvPr/>
        </p:nvSpPr>
        <p:spPr>
          <a:xfrm>
            <a:off x="12837456" y="10050902"/>
            <a:ext cx="4315968" cy="749808"/>
          </a:xfrm>
          <a:prstGeom prst="roundRect">
            <a:avLst>
              <a:gd fmla="val 50000" name="adj"/>
            </a:avLst>
          </a:prstGeom>
          <a:solidFill>
            <a:schemeClr val="accent3"/>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40" name="Google Shape;1440;p44"/>
          <p:cNvSpPr/>
          <p:nvPr/>
        </p:nvSpPr>
        <p:spPr>
          <a:xfrm>
            <a:off x="18441344" y="10050902"/>
            <a:ext cx="4315968" cy="749808"/>
          </a:xfrm>
          <a:prstGeom prst="roundRect">
            <a:avLst>
              <a:gd fmla="val 50000" name="adj"/>
            </a:avLst>
          </a:prstGeom>
          <a:solidFill>
            <a:schemeClr val="accent4"/>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41" name="Google Shape;1441;p44"/>
          <p:cNvSpPr txBox="1"/>
          <p:nvPr/>
        </p:nvSpPr>
        <p:spPr>
          <a:xfrm>
            <a:off x="2309534" y="10133418"/>
            <a:ext cx="295625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01</a:t>
            </a:r>
            <a:endParaRPr/>
          </a:p>
        </p:txBody>
      </p:sp>
      <p:sp>
        <p:nvSpPr>
          <p:cNvPr id="1442" name="Google Shape;1442;p44"/>
          <p:cNvSpPr txBox="1"/>
          <p:nvPr/>
        </p:nvSpPr>
        <p:spPr>
          <a:xfrm>
            <a:off x="7873347" y="10133418"/>
            <a:ext cx="303640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02</a:t>
            </a:r>
            <a:endParaRPr/>
          </a:p>
        </p:txBody>
      </p:sp>
      <p:sp>
        <p:nvSpPr>
          <p:cNvPr id="1443" name="Google Shape;1443;p44"/>
          <p:cNvSpPr txBox="1"/>
          <p:nvPr/>
        </p:nvSpPr>
        <p:spPr>
          <a:xfrm>
            <a:off x="13470022" y="10133418"/>
            <a:ext cx="305083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03</a:t>
            </a:r>
            <a:endParaRPr/>
          </a:p>
        </p:txBody>
      </p:sp>
      <p:sp>
        <p:nvSpPr>
          <p:cNvPr id="1444" name="Google Shape;1444;p44"/>
          <p:cNvSpPr txBox="1"/>
          <p:nvPr/>
        </p:nvSpPr>
        <p:spPr>
          <a:xfrm>
            <a:off x="19059483" y="10133418"/>
            <a:ext cx="3079689"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YOUR TITLE 04</a:t>
            </a:r>
            <a:endParaRPr/>
          </a:p>
        </p:txBody>
      </p:sp>
      <p:sp>
        <p:nvSpPr>
          <p:cNvPr id="1445" name="Google Shape;1445;p44"/>
          <p:cNvSpPr txBox="1"/>
          <p:nvPr/>
        </p:nvSpPr>
        <p:spPr>
          <a:xfrm>
            <a:off x="1629680" y="10929541"/>
            <a:ext cx="4315968"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a:t>
            </a:r>
            <a:endParaRPr/>
          </a:p>
        </p:txBody>
      </p:sp>
      <p:sp>
        <p:nvSpPr>
          <p:cNvPr id="1446" name="Google Shape;1446;p44"/>
          <p:cNvSpPr txBox="1"/>
          <p:nvPr/>
        </p:nvSpPr>
        <p:spPr>
          <a:xfrm>
            <a:off x="7233568" y="10929541"/>
            <a:ext cx="4315968"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a:t>
            </a:r>
            <a:endParaRPr/>
          </a:p>
        </p:txBody>
      </p:sp>
      <p:sp>
        <p:nvSpPr>
          <p:cNvPr id="1447" name="Google Shape;1447;p44"/>
          <p:cNvSpPr txBox="1"/>
          <p:nvPr/>
        </p:nvSpPr>
        <p:spPr>
          <a:xfrm>
            <a:off x="12837456" y="10929541"/>
            <a:ext cx="4315968"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a:t>
            </a:r>
            <a:endParaRPr/>
          </a:p>
        </p:txBody>
      </p:sp>
      <p:sp>
        <p:nvSpPr>
          <p:cNvPr id="1448" name="Google Shape;1448;p44"/>
          <p:cNvSpPr txBox="1"/>
          <p:nvPr/>
        </p:nvSpPr>
        <p:spPr>
          <a:xfrm>
            <a:off x="18441343" y="10929541"/>
            <a:ext cx="4315968" cy="1462708"/>
          </a:xfrm>
          <a:prstGeom prst="rect">
            <a:avLst/>
          </a:prstGeom>
          <a:noFill/>
          <a:ln>
            <a:noFill/>
          </a:ln>
        </p:spPr>
        <p:txBody>
          <a:bodyPr anchorCtr="0" anchor="t" bIns="45700" lIns="91425" spcFirstLastPara="1" rIns="91425" wrap="square" tIns="45700">
            <a:spAutoFit/>
          </a:bodyPr>
          <a:lstStyle/>
          <a:p>
            <a:pPr indent="0" lvl="0" marL="0" marR="0" rtl="0" algn="ctr">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a:t>
            </a:r>
            <a:endParaRPr/>
          </a:p>
        </p:txBody>
      </p:sp>
      <p:sp>
        <p:nvSpPr>
          <p:cNvPr id="1449" name="Google Shape;1449;p44"/>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13bcf97a713_0_196"/>
          <p:cNvSpPr txBox="1"/>
          <p:nvPr/>
        </p:nvSpPr>
        <p:spPr>
          <a:xfrm>
            <a:off x="1985471" y="1634348"/>
            <a:ext cx="59892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 Ingestion</a:t>
            </a:r>
            <a:endParaRPr/>
          </a:p>
        </p:txBody>
      </p:sp>
      <p:sp>
        <p:nvSpPr>
          <p:cNvPr id="90" name="Google Shape;90;g13bcf97a713_0_196"/>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1" name="Google Shape;91;g13bcf97a713_0_196"/>
          <p:cNvSpPr txBox="1"/>
          <p:nvPr/>
        </p:nvSpPr>
        <p:spPr>
          <a:xfrm>
            <a:off x="1985476" y="2650150"/>
            <a:ext cx="699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2"/>
                </a:solidFill>
                <a:latin typeface="Poppins"/>
                <a:ea typeface="Poppins"/>
                <a:cs typeface="Poppins"/>
                <a:sym typeface="Poppins"/>
              </a:rPr>
              <a:t>Data Sources</a:t>
            </a:r>
            <a:endParaRPr sz="3600"/>
          </a:p>
        </p:txBody>
      </p:sp>
      <p:grpSp>
        <p:nvGrpSpPr>
          <p:cNvPr id="92" name="Google Shape;92;g13bcf97a713_0_196"/>
          <p:cNvGrpSpPr/>
          <p:nvPr/>
        </p:nvGrpSpPr>
        <p:grpSpPr>
          <a:xfrm>
            <a:off x="16250253" y="10484792"/>
            <a:ext cx="6868542" cy="2469198"/>
            <a:chOff x="16250253" y="10484792"/>
            <a:chExt cx="6868542" cy="2469198"/>
          </a:xfrm>
        </p:grpSpPr>
        <p:sp>
          <p:nvSpPr>
            <p:cNvPr id="93" name="Google Shape;93;g13bcf97a713_0_196"/>
            <p:cNvSpPr/>
            <p:nvPr/>
          </p:nvSpPr>
          <p:spPr>
            <a:xfrm>
              <a:off x="16250253" y="11168347"/>
              <a:ext cx="1462658" cy="1785643"/>
            </a:xfrm>
            <a:custGeom>
              <a:rect b="b" l="l" r="r" t="t"/>
              <a:pathLst>
                <a:path extrusionOk="0" h="3411" w="2794">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94" name="Google Shape;94;g13bcf97a713_0_196"/>
            <p:cNvSpPr/>
            <p:nvPr/>
          </p:nvSpPr>
          <p:spPr>
            <a:xfrm>
              <a:off x="16822397" y="10953793"/>
              <a:ext cx="320679" cy="320678"/>
            </a:xfrm>
            <a:custGeom>
              <a:rect b="b" l="l" r="r" t="t"/>
              <a:pathLst>
                <a:path extrusionOk="0" h="611" w="612">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95" name="Google Shape;95;g13bcf97a713_0_196"/>
            <p:cNvSpPr txBox="1"/>
            <p:nvPr/>
          </p:nvSpPr>
          <p:spPr>
            <a:xfrm>
              <a:off x="16377808" y="11302323"/>
              <a:ext cx="1156470" cy="32067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Sourc</a:t>
              </a:r>
              <a:r>
                <a:rPr b="1" lang="en-US">
                  <a:solidFill>
                    <a:schemeClr val="lt1"/>
                  </a:solidFill>
                  <a:latin typeface="DM Sans"/>
                  <a:ea typeface="DM Sans"/>
                  <a:cs typeface="DM Sans"/>
                  <a:sym typeface="DM Sans"/>
                </a:rPr>
                <a:t>es</a:t>
              </a:r>
              <a:endParaRPr b="1">
                <a:solidFill>
                  <a:schemeClr val="lt1"/>
                </a:solidFill>
                <a:latin typeface="DM Sans"/>
                <a:ea typeface="DM Sans"/>
                <a:cs typeface="DM Sans"/>
                <a:sym typeface="DM Sans"/>
              </a:endParaRPr>
            </a:p>
          </p:txBody>
        </p:sp>
        <p:sp>
          <p:nvSpPr>
            <p:cNvPr id="96" name="Google Shape;96;g13bcf97a713_0_196"/>
            <p:cNvSpPr txBox="1"/>
            <p:nvPr/>
          </p:nvSpPr>
          <p:spPr>
            <a:xfrm>
              <a:off x="16679998" y="10860693"/>
              <a:ext cx="597870" cy="52899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1</a:t>
              </a:r>
              <a:endParaRPr/>
            </a:p>
          </p:txBody>
        </p:sp>
        <p:sp>
          <p:nvSpPr>
            <p:cNvPr id="97" name="Google Shape;97;g13bcf97a713_0_196"/>
            <p:cNvSpPr/>
            <p:nvPr/>
          </p:nvSpPr>
          <p:spPr>
            <a:xfrm>
              <a:off x="18058967" y="11168347"/>
              <a:ext cx="1460351" cy="1785643"/>
            </a:xfrm>
            <a:custGeom>
              <a:rect b="b" l="l" r="r" t="t"/>
              <a:pathLst>
                <a:path extrusionOk="0" h="3411" w="2793">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98" name="Google Shape;98;g13bcf97a713_0_196"/>
            <p:cNvSpPr/>
            <p:nvPr/>
          </p:nvSpPr>
          <p:spPr>
            <a:xfrm>
              <a:off x="18628805" y="10953793"/>
              <a:ext cx="320677" cy="320678"/>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99" name="Google Shape;99;g13bcf97a713_0_196"/>
            <p:cNvSpPr/>
            <p:nvPr/>
          </p:nvSpPr>
          <p:spPr>
            <a:xfrm>
              <a:off x="19865374" y="11168347"/>
              <a:ext cx="1460351" cy="1785643"/>
            </a:xfrm>
            <a:custGeom>
              <a:rect b="b" l="l" r="r" t="t"/>
              <a:pathLst>
                <a:path extrusionOk="0" h="3411" w="2793">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00" name="Google Shape;100;g13bcf97a713_0_196"/>
            <p:cNvSpPr/>
            <p:nvPr/>
          </p:nvSpPr>
          <p:spPr>
            <a:xfrm>
              <a:off x="20437519" y="10953793"/>
              <a:ext cx="320677" cy="320678"/>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01" name="Google Shape;101;g13bcf97a713_0_196"/>
            <p:cNvSpPr/>
            <p:nvPr/>
          </p:nvSpPr>
          <p:spPr>
            <a:xfrm>
              <a:off x="21656137" y="11166040"/>
              <a:ext cx="1462658" cy="1785643"/>
            </a:xfrm>
            <a:custGeom>
              <a:rect b="b" l="l" r="r" t="t"/>
              <a:pathLst>
                <a:path extrusionOk="0" h="3411" w="2794">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02" name="Google Shape;102;g13bcf97a713_0_196"/>
            <p:cNvSpPr/>
            <p:nvPr/>
          </p:nvSpPr>
          <p:spPr>
            <a:xfrm>
              <a:off x="22228281" y="10951485"/>
              <a:ext cx="320679" cy="320678"/>
            </a:xfrm>
            <a:custGeom>
              <a:rect b="b" l="l" r="r" t="t"/>
              <a:pathLst>
                <a:path extrusionOk="0" h="611" w="612">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03" name="Google Shape;103;g13bcf97a713_0_196"/>
            <p:cNvSpPr/>
            <p:nvPr/>
          </p:nvSpPr>
          <p:spPr>
            <a:xfrm>
              <a:off x="16435876" y="11881650"/>
              <a:ext cx="11565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Theme - files icon</a:t>
              </a:r>
              <a:endParaRPr/>
            </a:p>
          </p:txBody>
        </p:sp>
        <p:pic>
          <p:nvPicPr>
            <p:cNvPr id="104" name="Google Shape;104;g13bcf97a713_0_196"/>
            <p:cNvPicPr preferRelativeResize="0"/>
            <p:nvPr/>
          </p:nvPicPr>
          <p:blipFill>
            <a:blip r:embed="rId3">
              <a:alphaModFix/>
            </a:blip>
            <a:stretch>
              <a:fillRect/>
            </a:stretch>
          </p:blipFill>
          <p:spPr>
            <a:xfrm>
              <a:off x="18301878" y="12003010"/>
              <a:ext cx="974522" cy="406051"/>
            </a:xfrm>
            <a:prstGeom prst="rect">
              <a:avLst/>
            </a:prstGeom>
            <a:noFill/>
            <a:ln>
              <a:noFill/>
            </a:ln>
          </p:spPr>
        </p:pic>
        <p:pic>
          <p:nvPicPr>
            <p:cNvPr id="105" name="Google Shape;105;g13bcf97a713_0_196"/>
            <p:cNvPicPr preferRelativeResize="0"/>
            <p:nvPr/>
          </p:nvPicPr>
          <p:blipFill rotWithShape="1">
            <a:blip r:embed="rId4">
              <a:alphaModFix/>
            </a:blip>
            <a:srcRect b="0" l="14392" r="17815" t="0"/>
            <a:stretch/>
          </p:blipFill>
          <p:spPr>
            <a:xfrm>
              <a:off x="20009514" y="11881647"/>
              <a:ext cx="1156428" cy="800898"/>
            </a:xfrm>
            <a:prstGeom prst="rect">
              <a:avLst/>
            </a:prstGeom>
            <a:noFill/>
            <a:ln>
              <a:noFill/>
            </a:ln>
          </p:spPr>
        </p:pic>
        <p:pic>
          <p:nvPicPr>
            <p:cNvPr id="106" name="Google Shape;106;g13bcf97a713_0_196"/>
            <p:cNvPicPr preferRelativeResize="0"/>
            <p:nvPr/>
          </p:nvPicPr>
          <p:blipFill>
            <a:blip r:embed="rId5">
              <a:alphaModFix/>
            </a:blip>
            <a:stretch>
              <a:fillRect/>
            </a:stretch>
          </p:blipFill>
          <p:spPr>
            <a:xfrm>
              <a:off x="21914687" y="11941586"/>
              <a:ext cx="1018731" cy="528891"/>
            </a:xfrm>
            <a:prstGeom prst="rect">
              <a:avLst/>
            </a:prstGeom>
            <a:noFill/>
            <a:ln>
              <a:noFill/>
            </a:ln>
          </p:spPr>
        </p:pic>
        <p:sp>
          <p:nvSpPr>
            <p:cNvPr id="107" name="Google Shape;107;g13bcf97a713_0_196"/>
            <p:cNvSpPr txBox="1"/>
            <p:nvPr/>
          </p:nvSpPr>
          <p:spPr>
            <a:xfrm>
              <a:off x="18490207" y="10860693"/>
              <a:ext cx="597870" cy="52899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2</a:t>
              </a:r>
              <a:endParaRPr/>
            </a:p>
          </p:txBody>
        </p:sp>
        <p:sp>
          <p:nvSpPr>
            <p:cNvPr id="108" name="Google Shape;108;g13bcf97a713_0_196"/>
            <p:cNvSpPr txBox="1"/>
            <p:nvPr/>
          </p:nvSpPr>
          <p:spPr>
            <a:xfrm>
              <a:off x="20288787" y="10860693"/>
              <a:ext cx="597870" cy="52899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3</a:t>
              </a:r>
              <a:endParaRPr/>
            </a:p>
          </p:txBody>
        </p:sp>
        <p:sp>
          <p:nvSpPr>
            <p:cNvPr id="109" name="Google Shape;109;g13bcf97a713_0_196"/>
            <p:cNvSpPr txBox="1"/>
            <p:nvPr/>
          </p:nvSpPr>
          <p:spPr>
            <a:xfrm>
              <a:off x="22087367" y="10860693"/>
              <a:ext cx="597870" cy="52899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4</a:t>
              </a:r>
              <a:endParaRPr/>
            </a:p>
          </p:txBody>
        </p:sp>
        <p:sp>
          <p:nvSpPr>
            <p:cNvPr id="110" name="Google Shape;110;g13bcf97a713_0_196"/>
            <p:cNvSpPr txBox="1"/>
            <p:nvPr/>
          </p:nvSpPr>
          <p:spPr>
            <a:xfrm>
              <a:off x="18210907" y="11302323"/>
              <a:ext cx="1156470" cy="32067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Ingestion</a:t>
              </a:r>
              <a:endParaRPr b="1">
                <a:solidFill>
                  <a:schemeClr val="lt1"/>
                </a:solidFill>
                <a:latin typeface="DM Sans"/>
                <a:ea typeface="DM Sans"/>
                <a:cs typeface="DM Sans"/>
                <a:sym typeface="DM Sans"/>
              </a:endParaRPr>
            </a:p>
          </p:txBody>
        </p:sp>
        <p:sp>
          <p:nvSpPr>
            <p:cNvPr id="111" name="Google Shape;111;g13bcf97a713_0_196"/>
            <p:cNvSpPr txBox="1"/>
            <p:nvPr/>
          </p:nvSpPr>
          <p:spPr>
            <a:xfrm>
              <a:off x="20009487" y="11302323"/>
              <a:ext cx="1156470" cy="32067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Storage</a:t>
              </a:r>
              <a:endParaRPr b="1">
                <a:solidFill>
                  <a:schemeClr val="lt1"/>
                </a:solidFill>
                <a:latin typeface="DM Sans"/>
                <a:ea typeface="DM Sans"/>
                <a:cs typeface="DM Sans"/>
                <a:sym typeface="DM Sans"/>
              </a:endParaRPr>
            </a:p>
          </p:txBody>
        </p:sp>
        <p:sp>
          <p:nvSpPr>
            <p:cNvPr id="112" name="Google Shape;112;g13bcf97a713_0_196"/>
            <p:cNvSpPr txBox="1"/>
            <p:nvPr/>
          </p:nvSpPr>
          <p:spPr>
            <a:xfrm>
              <a:off x="21823695" y="11302323"/>
              <a:ext cx="1156470" cy="32067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Processing</a:t>
              </a:r>
              <a:endParaRPr b="1">
                <a:solidFill>
                  <a:schemeClr val="lt1"/>
                </a:solidFill>
                <a:latin typeface="DM Sans"/>
                <a:ea typeface="DM Sans"/>
                <a:cs typeface="DM Sans"/>
                <a:sym typeface="DM Sans"/>
              </a:endParaRPr>
            </a:p>
          </p:txBody>
        </p:sp>
        <p:sp>
          <p:nvSpPr>
            <p:cNvPr id="113" name="Google Shape;113;g13bcf97a713_0_196"/>
            <p:cNvSpPr/>
            <p:nvPr/>
          </p:nvSpPr>
          <p:spPr>
            <a:xfrm rot="5400000">
              <a:off x="16790987" y="10538192"/>
              <a:ext cx="375900" cy="2691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grpSp>
      <p:pic>
        <p:nvPicPr>
          <p:cNvPr id="114" name="Google Shape;114;g13bcf97a713_0_196"/>
          <p:cNvPicPr preferRelativeResize="0"/>
          <p:nvPr/>
        </p:nvPicPr>
        <p:blipFill>
          <a:blip r:embed="rId6">
            <a:alphaModFix/>
          </a:blip>
          <a:stretch>
            <a:fillRect/>
          </a:stretch>
        </p:blipFill>
        <p:spPr>
          <a:xfrm>
            <a:off x="16444202" y="4015650"/>
            <a:ext cx="4735175" cy="5684699"/>
          </a:xfrm>
          <a:prstGeom prst="rect">
            <a:avLst/>
          </a:prstGeom>
          <a:noFill/>
          <a:ln>
            <a:noFill/>
          </a:ln>
          <a:effectLst>
            <a:outerShdw blurRad="57150" rotWithShape="0" algn="bl" dir="2640000" dist="190500">
              <a:srgbClr val="666666">
                <a:alpha val="50000"/>
              </a:srgbClr>
            </a:outerShdw>
          </a:effectLst>
        </p:spPr>
      </p:pic>
      <p:sp>
        <p:nvSpPr>
          <p:cNvPr id="115" name="Google Shape;115;g13bcf97a713_0_196"/>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GREG</a:t>
            </a:r>
            <a:endParaRPr b="1" sz="2400"/>
          </a:p>
        </p:txBody>
      </p:sp>
      <p:sp>
        <p:nvSpPr>
          <p:cNvPr id="116" name="Google Shape;116;g13bcf97a713_0_196"/>
          <p:cNvSpPr/>
          <p:nvPr/>
        </p:nvSpPr>
        <p:spPr>
          <a:xfrm>
            <a:off x="1520825" y="3793403"/>
            <a:ext cx="1580100" cy="158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17" name="Google Shape;117;g13bcf97a713_0_196"/>
          <p:cNvSpPr/>
          <p:nvPr/>
        </p:nvSpPr>
        <p:spPr>
          <a:xfrm>
            <a:off x="1937597" y="4311978"/>
            <a:ext cx="746550" cy="542970"/>
          </a:xfrm>
          <a:custGeom>
            <a:rect b="b" l="l" r="r" t="t"/>
            <a:pathLst>
              <a:path extrusionOk="0" h="21600" w="2160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18" name="Google Shape;118;g13bcf97a713_0_196"/>
          <p:cNvSpPr txBox="1"/>
          <p:nvPr/>
        </p:nvSpPr>
        <p:spPr>
          <a:xfrm>
            <a:off x="3422491" y="3696804"/>
            <a:ext cx="1572900" cy="1077300"/>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01</a:t>
            </a:r>
            <a:endParaRPr/>
          </a:p>
        </p:txBody>
      </p:sp>
      <p:sp>
        <p:nvSpPr>
          <p:cNvPr id="119" name="Google Shape;119;g13bcf97a713_0_196"/>
          <p:cNvSpPr txBox="1"/>
          <p:nvPr/>
        </p:nvSpPr>
        <p:spPr>
          <a:xfrm>
            <a:off x="3422493" y="4357547"/>
            <a:ext cx="3102000" cy="1154400"/>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a:t>
            </a:r>
            <a:endParaRPr/>
          </a:p>
        </p:txBody>
      </p:sp>
      <p:sp>
        <p:nvSpPr>
          <p:cNvPr id="120" name="Google Shape;120;g13bcf97a713_0_196"/>
          <p:cNvSpPr txBox="1"/>
          <p:nvPr/>
        </p:nvSpPr>
        <p:spPr>
          <a:xfrm>
            <a:off x="9502015" y="3696804"/>
            <a:ext cx="1694700" cy="1077300"/>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dk2"/>
                </a:solidFill>
                <a:latin typeface="Poppins SemiBold"/>
                <a:ea typeface="Poppins SemiBold"/>
                <a:cs typeface="Poppins SemiBold"/>
                <a:sym typeface="Poppins SemiBold"/>
              </a:rPr>
              <a:t>Title 04</a:t>
            </a:r>
            <a:endParaRPr/>
          </a:p>
        </p:txBody>
      </p:sp>
      <p:sp>
        <p:nvSpPr>
          <p:cNvPr id="121" name="Google Shape;121;g13bcf97a713_0_196"/>
          <p:cNvSpPr txBox="1"/>
          <p:nvPr/>
        </p:nvSpPr>
        <p:spPr>
          <a:xfrm>
            <a:off x="9502017" y="4357547"/>
            <a:ext cx="3102000" cy="1154400"/>
          </a:xfrm>
          <a:prstGeom prst="rect">
            <a:avLst/>
          </a:prstGeom>
          <a:noFill/>
          <a:ln>
            <a:noFill/>
          </a:ln>
        </p:spPr>
        <p:txBody>
          <a:bodyPr anchorCtr="0" anchor="t" bIns="91425" lIns="91425" spcFirstLastPara="1" rIns="91425" wrap="square" tIns="45700">
            <a:spAutoFit/>
          </a:bodyPr>
          <a:lstStyle/>
          <a:p>
            <a:pPr indent="0" lvl="0" marL="0" marR="0" rtl="0" algn="l">
              <a:lnSpc>
                <a:spcPct val="164000"/>
              </a:lnSpc>
              <a:spcBef>
                <a:spcPts val="0"/>
              </a:spcBef>
              <a:spcAft>
                <a:spcPts val="0"/>
              </a:spcAft>
              <a:buClr>
                <a:schemeClr val="dk1"/>
              </a:buClr>
              <a:buSzPts val="2500"/>
              <a:buFont typeface="Arial"/>
              <a:buNone/>
            </a:pPr>
            <a:r>
              <a:rPr lang="en-US" sz="2500">
                <a:solidFill>
                  <a:schemeClr val="dk1"/>
                </a:solidFill>
                <a:latin typeface="Open Sans Light"/>
                <a:ea typeface="Open Sans Light"/>
                <a:cs typeface="Open Sans Light"/>
                <a:sym typeface="Open Sans Light"/>
              </a:rPr>
              <a:t>You can customize anything you see in.</a:t>
            </a:r>
            <a:endParaRPr/>
          </a:p>
        </p:txBody>
      </p:sp>
      <p:sp>
        <p:nvSpPr>
          <p:cNvPr id="122" name="Google Shape;122;g13bcf97a713_0_196"/>
          <p:cNvSpPr/>
          <p:nvPr/>
        </p:nvSpPr>
        <p:spPr>
          <a:xfrm>
            <a:off x="7600349" y="3793403"/>
            <a:ext cx="1580100" cy="15801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23" name="Google Shape;123;g13bcf97a713_0_196"/>
          <p:cNvSpPr/>
          <p:nvPr/>
        </p:nvSpPr>
        <p:spPr>
          <a:xfrm>
            <a:off x="8017122" y="4210176"/>
            <a:ext cx="746550" cy="746550"/>
          </a:xfrm>
          <a:custGeom>
            <a:rect b="b" l="l" r="r" t="t"/>
            <a:pathLst>
              <a:path extrusionOk="0" h="21600" w="2160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b="1" sz="2999">
              <a:solidFill>
                <a:schemeClr val="dk1"/>
              </a:solidFill>
              <a:latin typeface="Open Sans SemiBold"/>
              <a:ea typeface="Open Sans SemiBold"/>
              <a:cs typeface="Open Sans SemiBold"/>
              <a:sym typeface="Open Sans SemiBold"/>
            </a:endParaRPr>
          </a:p>
        </p:txBody>
      </p:sp>
      <p:sp>
        <p:nvSpPr>
          <p:cNvPr id="124" name="Google Shape;124;g13bcf97a713_0_196"/>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45"/>
          <p:cNvSpPr txBox="1"/>
          <p:nvPr/>
        </p:nvSpPr>
        <p:spPr>
          <a:xfrm>
            <a:off x="7629747" y="612372"/>
            <a:ext cx="911820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DATA BAR CHART SLIDE</a:t>
            </a:r>
            <a:endParaRPr/>
          </a:p>
        </p:txBody>
      </p:sp>
      <p:sp>
        <p:nvSpPr>
          <p:cNvPr id="1455" name="Google Shape;1455;p45"/>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sp>
        <p:nvSpPr>
          <p:cNvPr id="1456" name="Google Shape;1456;p45"/>
          <p:cNvSpPr txBox="1"/>
          <p:nvPr/>
        </p:nvSpPr>
        <p:spPr>
          <a:xfrm>
            <a:off x="1520825" y="2597145"/>
            <a:ext cx="21336000" cy="988219"/>
          </a:xfrm>
          <a:prstGeom prst="rect">
            <a:avLst/>
          </a:prstGeom>
          <a:noFill/>
          <a:ln>
            <a:noFill/>
          </a:ln>
        </p:spPr>
        <p:txBody>
          <a:bodyPr anchorCtr="0" anchor="t" bIns="45700" lIns="91425" spcFirstLastPara="1" rIns="91425" wrap="square" tIns="45700">
            <a:spAutoFit/>
          </a:bodyPr>
          <a:lstStyle/>
          <a:p>
            <a:pPr indent="0" lvl="0" marL="0" marR="0" rtl="0" algn="just">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 marketing by promoting environmental core values in the hope that consumers will associate these values with their company or brand. Engaging in these sustainable activities can lead to creating a new product line that caters. </a:t>
            </a:r>
            <a:endParaRPr/>
          </a:p>
        </p:txBody>
      </p:sp>
      <p:graphicFrame>
        <p:nvGraphicFramePr>
          <p:cNvPr id="1457" name="Google Shape;1457;p45"/>
          <p:cNvGraphicFramePr/>
          <p:nvPr/>
        </p:nvGraphicFramePr>
        <p:xfrm>
          <a:off x="1520825" y="4554474"/>
          <a:ext cx="21336000" cy="5849237"/>
        </p:xfrm>
        <a:graphic>
          <a:graphicData uri="http://schemas.openxmlformats.org/drawingml/2006/chart">
            <c:chart r:id="rId3"/>
          </a:graphicData>
        </a:graphic>
      </p:graphicFrame>
      <p:sp>
        <p:nvSpPr>
          <p:cNvPr id="1458" name="Google Shape;1458;p45"/>
          <p:cNvSpPr/>
          <p:nvPr/>
        </p:nvSpPr>
        <p:spPr>
          <a:xfrm>
            <a:off x="2194454" y="11118855"/>
            <a:ext cx="1097280" cy="1097280"/>
          </a:xfrm>
          <a:prstGeom prst="ellipse">
            <a:avLst/>
          </a:prstGeom>
          <a:solidFill>
            <a:schemeClr val="accent1"/>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59" name="Google Shape;1459;p45"/>
          <p:cNvSpPr txBox="1"/>
          <p:nvPr/>
        </p:nvSpPr>
        <p:spPr>
          <a:xfrm>
            <a:off x="2439966" y="11375107"/>
            <a:ext cx="60625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01</a:t>
            </a:r>
            <a:endParaRPr/>
          </a:p>
        </p:txBody>
      </p:sp>
      <p:sp>
        <p:nvSpPr>
          <p:cNvPr id="1460" name="Google Shape;1460;p45"/>
          <p:cNvSpPr txBox="1"/>
          <p:nvPr/>
        </p:nvSpPr>
        <p:spPr>
          <a:xfrm>
            <a:off x="3537246" y="11118855"/>
            <a:ext cx="3217313" cy="1462708"/>
          </a:xfrm>
          <a:prstGeom prst="rect">
            <a:avLst/>
          </a:prstGeom>
          <a:noFill/>
          <a:ln>
            <a:noFill/>
          </a:ln>
        </p:spPr>
        <p:txBody>
          <a:bodyPr anchorCtr="0" anchor="t"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61" name="Google Shape;1461;p45"/>
          <p:cNvSpPr/>
          <p:nvPr/>
        </p:nvSpPr>
        <p:spPr>
          <a:xfrm>
            <a:off x="7319739" y="11118855"/>
            <a:ext cx="1097280" cy="1097280"/>
          </a:xfrm>
          <a:prstGeom prst="ellipse">
            <a:avLst/>
          </a:prstGeom>
          <a:solidFill>
            <a:schemeClr val="accent2"/>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62" name="Google Shape;1462;p45"/>
          <p:cNvSpPr txBox="1"/>
          <p:nvPr/>
        </p:nvSpPr>
        <p:spPr>
          <a:xfrm>
            <a:off x="7525176" y="11375107"/>
            <a:ext cx="68640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02</a:t>
            </a:r>
            <a:endParaRPr/>
          </a:p>
        </p:txBody>
      </p:sp>
      <p:sp>
        <p:nvSpPr>
          <p:cNvPr id="1463" name="Google Shape;1463;p45"/>
          <p:cNvSpPr txBox="1"/>
          <p:nvPr/>
        </p:nvSpPr>
        <p:spPr>
          <a:xfrm>
            <a:off x="8662531" y="11118855"/>
            <a:ext cx="3217313" cy="1462708"/>
          </a:xfrm>
          <a:prstGeom prst="rect">
            <a:avLst/>
          </a:prstGeom>
          <a:noFill/>
          <a:ln>
            <a:noFill/>
          </a:ln>
        </p:spPr>
        <p:txBody>
          <a:bodyPr anchorCtr="0" anchor="t"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64" name="Google Shape;1464;p45"/>
          <p:cNvSpPr/>
          <p:nvPr/>
        </p:nvSpPr>
        <p:spPr>
          <a:xfrm>
            <a:off x="12530076" y="11118855"/>
            <a:ext cx="1097280" cy="1097280"/>
          </a:xfrm>
          <a:prstGeom prst="ellipse">
            <a:avLst/>
          </a:prstGeom>
          <a:solidFill>
            <a:schemeClr val="accent3"/>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65" name="Google Shape;1465;p45"/>
          <p:cNvSpPr txBox="1"/>
          <p:nvPr/>
        </p:nvSpPr>
        <p:spPr>
          <a:xfrm>
            <a:off x="12728299" y="11375107"/>
            <a:ext cx="700833"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03</a:t>
            </a:r>
            <a:endParaRPr/>
          </a:p>
        </p:txBody>
      </p:sp>
      <p:sp>
        <p:nvSpPr>
          <p:cNvPr id="1466" name="Google Shape;1466;p45"/>
          <p:cNvSpPr txBox="1"/>
          <p:nvPr/>
        </p:nvSpPr>
        <p:spPr>
          <a:xfrm>
            <a:off x="13872868" y="11118855"/>
            <a:ext cx="3217313" cy="1462708"/>
          </a:xfrm>
          <a:prstGeom prst="rect">
            <a:avLst/>
          </a:prstGeom>
          <a:noFill/>
          <a:ln>
            <a:noFill/>
          </a:ln>
        </p:spPr>
        <p:txBody>
          <a:bodyPr anchorCtr="0" anchor="t"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67" name="Google Shape;1467;p45"/>
          <p:cNvSpPr/>
          <p:nvPr/>
        </p:nvSpPr>
        <p:spPr>
          <a:xfrm>
            <a:off x="17651894" y="11118855"/>
            <a:ext cx="1097280" cy="1097280"/>
          </a:xfrm>
          <a:prstGeom prst="ellipse">
            <a:avLst/>
          </a:prstGeom>
          <a:solidFill>
            <a:schemeClr val="accent4"/>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68" name="Google Shape;1468;p45"/>
          <p:cNvSpPr txBox="1"/>
          <p:nvPr/>
        </p:nvSpPr>
        <p:spPr>
          <a:xfrm>
            <a:off x="17835690" y="11375107"/>
            <a:ext cx="729688"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04</a:t>
            </a:r>
            <a:endParaRPr/>
          </a:p>
        </p:txBody>
      </p:sp>
      <p:sp>
        <p:nvSpPr>
          <p:cNvPr id="1469" name="Google Shape;1469;p45"/>
          <p:cNvSpPr txBox="1"/>
          <p:nvPr/>
        </p:nvSpPr>
        <p:spPr>
          <a:xfrm>
            <a:off x="18994686" y="11118855"/>
            <a:ext cx="3217313" cy="1462708"/>
          </a:xfrm>
          <a:prstGeom prst="rect">
            <a:avLst/>
          </a:prstGeom>
          <a:noFill/>
          <a:ln>
            <a:noFill/>
          </a:ln>
        </p:spPr>
        <p:txBody>
          <a:bodyPr anchorCtr="0" anchor="t"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70" name="Google Shape;1470;p45"/>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46"/>
          <p:cNvSpPr txBox="1"/>
          <p:nvPr/>
        </p:nvSpPr>
        <p:spPr>
          <a:xfrm>
            <a:off x="7629747" y="612372"/>
            <a:ext cx="911820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2"/>
                </a:solidFill>
                <a:latin typeface="Poppins"/>
                <a:ea typeface="Poppins"/>
                <a:cs typeface="Poppins"/>
                <a:sym typeface="Poppins"/>
              </a:rPr>
              <a:t>DATA BAR CHART SLIDE</a:t>
            </a:r>
            <a:endParaRPr/>
          </a:p>
        </p:txBody>
      </p:sp>
      <p:sp>
        <p:nvSpPr>
          <p:cNvPr id="1476" name="Google Shape;1476;p46"/>
          <p:cNvSpPr txBox="1"/>
          <p:nvPr/>
        </p:nvSpPr>
        <p:spPr>
          <a:xfrm>
            <a:off x="9706414" y="1575186"/>
            <a:ext cx="49648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A5A5A5"/>
                </a:solidFill>
                <a:latin typeface="Poppins Light"/>
                <a:ea typeface="Poppins Light"/>
                <a:cs typeface="Poppins Light"/>
                <a:sym typeface="Poppins Light"/>
              </a:rPr>
              <a:t>WRITE YOUR SUBTITLE HERE</a:t>
            </a:r>
            <a:endParaRPr/>
          </a:p>
        </p:txBody>
      </p:sp>
      <p:sp>
        <p:nvSpPr>
          <p:cNvPr id="1477" name="Google Shape;1477;p46"/>
          <p:cNvSpPr txBox="1"/>
          <p:nvPr/>
        </p:nvSpPr>
        <p:spPr>
          <a:xfrm>
            <a:off x="1520825" y="2597145"/>
            <a:ext cx="21336000" cy="988219"/>
          </a:xfrm>
          <a:prstGeom prst="rect">
            <a:avLst/>
          </a:prstGeom>
          <a:noFill/>
          <a:ln>
            <a:noFill/>
          </a:ln>
        </p:spPr>
        <p:txBody>
          <a:bodyPr anchorCtr="0" anchor="t" bIns="45700" lIns="91425" spcFirstLastPara="1" rIns="91425" wrap="square" tIns="45700">
            <a:spAutoFit/>
          </a:bodyPr>
          <a:lstStyle/>
          <a:p>
            <a:pPr indent="0" lvl="0" marL="0" marR="0" rtl="0" algn="just">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 above and beyond traditional marketing by promoting environmental core values in the hope that consumers will associate these values with their company or brand. Engaging in these sustainable activities can lead to creating a new product line that caters. </a:t>
            </a:r>
            <a:endParaRPr/>
          </a:p>
        </p:txBody>
      </p:sp>
      <p:graphicFrame>
        <p:nvGraphicFramePr>
          <p:cNvPr id="1478" name="Google Shape;1478;p46"/>
          <p:cNvGraphicFramePr/>
          <p:nvPr/>
        </p:nvGraphicFramePr>
        <p:xfrm>
          <a:off x="7046259" y="4554474"/>
          <a:ext cx="15810566" cy="8399526"/>
        </p:xfrm>
        <a:graphic>
          <a:graphicData uri="http://schemas.openxmlformats.org/drawingml/2006/chart">
            <c:chart r:id="rId3"/>
          </a:graphicData>
        </a:graphic>
      </p:graphicFrame>
      <p:sp>
        <p:nvSpPr>
          <p:cNvPr id="1479" name="Google Shape;1479;p46"/>
          <p:cNvSpPr/>
          <p:nvPr/>
        </p:nvSpPr>
        <p:spPr>
          <a:xfrm>
            <a:off x="1547719" y="4769626"/>
            <a:ext cx="1097280" cy="1097280"/>
          </a:xfrm>
          <a:prstGeom prst="ellipse">
            <a:avLst/>
          </a:prstGeom>
          <a:solidFill>
            <a:schemeClr val="accent1"/>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80" name="Google Shape;1480;p46"/>
          <p:cNvSpPr txBox="1"/>
          <p:nvPr/>
        </p:nvSpPr>
        <p:spPr>
          <a:xfrm>
            <a:off x="1793231" y="5025878"/>
            <a:ext cx="60625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01</a:t>
            </a:r>
            <a:endParaRPr/>
          </a:p>
        </p:txBody>
      </p:sp>
      <p:sp>
        <p:nvSpPr>
          <p:cNvPr id="1481" name="Google Shape;1481;p46"/>
          <p:cNvSpPr txBox="1"/>
          <p:nvPr/>
        </p:nvSpPr>
        <p:spPr>
          <a:xfrm>
            <a:off x="2890511" y="4586911"/>
            <a:ext cx="3217313"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82" name="Google Shape;1482;p46"/>
          <p:cNvSpPr/>
          <p:nvPr/>
        </p:nvSpPr>
        <p:spPr>
          <a:xfrm>
            <a:off x="1547719" y="7073152"/>
            <a:ext cx="1097280" cy="1097280"/>
          </a:xfrm>
          <a:prstGeom prst="ellipse">
            <a:avLst/>
          </a:prstGeom>
          <a:solidFill>
            <a:schemeClr val="accent2"/>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83" name="Google Shape;1483;p46"/>
          <p:cNvSpPr txBox="1"/>
          <p:nvPr/>
        </p:nvSpPr>
        <p:spPr>
          <a:xfrm>
            <a:off x="1753156" y="7329404"/>
            <a:ext cx="686406"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02</a:t>
            </a:r>
            <a:endParaRPr/>
          </a:p>
        </p:txBody>
      </p:sp>
      <p:sp>
        <p:nvSpPr>
          <p:cNvPr id="1484" name="Google Shape;1484;p46"/>
          <p:cNvSpPr txBox="1"/>
          <p:nvPr/>
        </p:nvSpPr>
        <p:spPr>
          <a:xfrm>
            <a:off x="2890511" y="6890437"/>
            <a:ext cx="3217313"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85" name="Google Shape;1485;p46"/>
          <p:cNvSpPr/>
          <p:nvPr/>
        </p:nvSpPr>
        <p:spPr>
          <a:xfrm>
            <a:off x="1547719" y="9376678"/>
            <a:ext cx="1097280" cy="1097280"/>
          </a:xfrm>
          <a:prstGeom prst="ellipse">
            <a:avLst/>
          </a:prstGeom>
          <a:solidFill>
            <a:schemeClr val="accent3"/>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86" name="Google Shape;1486;p46"/>
          <p:cNvSpPr txBox="1"/>
          <p:nvPr/>
        </p:nvSpPr>
        <p:spPr>
          <a:xfrm>
            <a:off x="1745942" y="9632930"/>
            <a:ext cx="700833"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03</a:t>
            </a:r>
            <a:endParaRPr/>
          </a:p>
        </p:txBody>
      </p:sp>
      <p:sp>
        <p:nvSpPr>
          <p:cNvPr id="1487" name="Google Shape;1487;p46"/>
          <p:cNvSpPr txBox="1"/>
          <p:nvPr/>
        </p:nvSpPr>
        <p:spPr>
          <a:xfrm>
            <a:off x="2890511" y="9193963"/>
            <a:ext cx="3217313"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88" name="Google Shape;1488;p46"/>
          <p:cNvSpPr/>
          <p:nvPr/>
        </p:nvSpPr>
        <p:spPr>
          <a:xfrm>
            <a:off x="1547719" y="11680204"/>
            <a:ext cx="1097280" cy="1097280"/>
          </a:xfrm>
          <a:prstGeom prst="ellipse">
            <a:avLst/>
          </a:prstGeom>
          <a:solidFill>
            <a:schemeClr val="accent4"/>
          </a:solidFill>
          <a:ln>
            <a:noFill/>
          </a:ln>
        </p:spPr>
        <p:txBody>
          <a:bodyPr anchorCtr="0" anchor="ctr" bIns="109700" lIns="219400" spcFirstLastPara="1" rIns="219400" wrap="square" tIns="109700">
            <a:noAutofit/>
          </a:bodyPr>
          <a:lstStyle/>
          <a:p>
            <a:pPr indent="0" lvl="0" marL="0" marR="0" rtl="0" algn="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489" name="Google Shape;1489;p46"/>
          <p:cNvSpPr txBox="1"/>
          <p:nvPr/>
        </p:nvSpPr>
        <p:spPr>
          <a:xfrm>
            <a:off x="1731515" y="11936456"/>
            <a:ext cx="729688"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Poppins"/>
                <a:ea typeface="Poppins"/>
                <a:cs typeface="Poppins"/>
                <a:sym typeface="Poppins"/>
              </a:rPr>
              <a:t>04</a:t>
            </a:r>
            <a:endParaRPr/>
          </a:p>
        </p:txBody>
      </p:sp>
      <p:sp>
        <p:nvSpPr>
          <p:cNvPr id="1490" name="Google Shape;1490;p46"/>
          <p:cNvSpPr txBox="1"/>
          <p:nvPr/>
        </p:nvSpPr>
        <p:spPr>
          <a:xfrm>
            <a:off x="2890511" y="11497489"/>
            <a:ext cx="3217313" cy="1462708"/>
          </a:xfrm>
          <a:prstGeom prst="rect">
            <a:avLst/>
          </a:prstGeom>
          <a:noFill/>
          <a:ln>
            <a:noFill/>
          </a:ln>
        </p:spPr>
        <p:txBody>
          <a:bodyPr anchorCtr="0" anchor="ctr" bIns="45700" lIns="91425" spcFirstLastPara="1" rIns="91425" wrap="square" tIns="45700">
            <a:spAutoFit/>
          </a:bodyPr>
          <a:lstStyle/>
          <a:p>
            <a:pPr indent="0" lvl="0" marL="0" marR="0" rtl="0" algn="l">
              <a:lnSpc>
                <a:spcPct val="154166"/>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Green marketing is a practice whereby companies seek to go.</a:t>
            </a:r>
            <a:endParaRPr/>
          </a:p>
        </p:txBody>
      </p:sp>
      <p:sp>
        <p:nvSpPr>
          <p:cNvPr id="1491" name="Google Shape;1491;p46"/>
          <p:cNvSpPr txBox="1"/>
          <p:nvPr>
            <p:ph idx="12" type="sldNum"/>
          </p:nvPr>
        </p:nvSpPr>
        <p:spPr>
          <a:xfrm>
            <a:off x="8372108" y="475259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3bcf97a713_0_405"/>
          <p:cNvSpPr txBox="1"/>
          <p:nvPr/>
        </p:nvSpPr>
        <p:spPr>
          <a:xfrm>
            <a:off x="1985471" y="1634348"/>
            <a:ext cx="59892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 Ingestion</a:t>
            </a:r>
            <a:endParaRPr/>
          </a:p>
        </p:txBody>
      </p:sp>
      <p:sp>
        <p:nvSpPr>
          <p:cNvPr id="130" name="Google Shape;130;g13bcf97a713_0_405"/>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31" name="Google Shape;131;g13bcf97a713_0_405"/>
          <p:cNvSpPr txBox="1"/>
          <p:nvPr/>
        </p:nvSpPr>
        <p:spPr>
          <a:xfrm>
            <a:off x="1985476" y="2650150"/>
            <a:ext cx="699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2"/>
                </a:solidFill>
                <a:latin typeface="Poppins"/>
                <a:ea typeface="Poppins"/>
                <a:cs typeface="Poppins"/>
                <a:sym typeface="Poppins"/>
              </a:rPr>
              <a:t>Data</a:t>
            </a:r>
            <a:r>
              <a:rPr b="1" lang="en-US" sz="3600">
                <a:solidFill>
                  <a:schemeClr val="dk2"/>
                </a:solidFill>
                <a:latin typeface="Poppins"/>
                <a:ea typeface="Poppins"/>
                <a:cs typeface="Poppins"/>
                <a:sym typeface="Poppins"/>
              </a:rPr>
              <a:t> Ingestion - Nifi</a:t>
            </a:r>
            <a:endParaRPr sz="3600"/>
          </a:p>
        </p:txBody>
      </p:sp>
      <p:grpSp>
        <p:nvGrpSpPr>
          <p:cNvPr id="132" name="Google Shape;132;g13bcf97a713_0_405"/>
          <p:cNvGrpSpPr/>
          <p:nvPr/>
        </p:nvGrpSpPr>
        <p:grpSpPr>
          <a:xfrm>
            <a:off x="16250253" y="10484792"/>
            <a:ext cx="6868543" cy="2469197"/>
            <a:chOff x="16250253" y="10484792"/>
            <a:chExt cx="6868543" cy="2469197"/>
          </a:xfrm>
        </p:grpSpPr>
        <p:sp>
          <p:nvSpPr>
            <p:cNvPr id="133" name="Google Shape;133;g13bcf97a713_0_405"/>
            <p:cNvSpPr/>
            <p:nvPr/>
          </p:nvSpPr>
          <p:spPr>
            <a:xfrm>
              <a:off x="16250253" y="11168347"/>
              <a:ext cx="1462659" cy="1785641"/>
            </a:xfrm>
            <a:custGeom>
              <a:rect b="b" l="l" r="r" t="t"/>
              <a:pathLst>
                <a:path extrusionOk="0" h="3411" w="2794">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34" name="Google Shape;134;g13bcf97a713_0_405"/>
            <p:cNvSpPr/>
            <p:nvPr/>
          </p:nvSpPr>
          <p:spPr>
            <a:xfrm>
              <a:off x="16822397" y="10953793"/>
              <a:ext cx="320679" cy="320677"/>
            </a:xfrm>
            <a:custGeom>
              <a:rect b="b" l="l" r="r" t="t"/>
              <a:pathLst>
                <a:path extrusionOk="0" h="611" w="612">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35" name="Google Shape;135;g13bcf97a713_0_405"/>
            <p:cNvSpPr txBox="1"/>
            <p:nvPr/>
          </p:nvSpPr>
          <p:spPr>
            <a:xfrm>
              <a:off x="16377808"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Sources</a:t>
              </a:r>
              <a:endParaRPr b="1">
                <a:solidFill>
                  <a:schemeClr val="lt1"/>
                </a:solidFill>
                <a:latin typeface="DM Sans"/>
                <a:ea typeface="DM Sans"/>
                <a:cs typeface="DM Sans"/>
                <a:sym typeface="DM Sans"/>
              </a:endParaRPr>
            </a:p>
          </p:txBody>
        </p:sp>
        <p:sp>
          <p:nvSpPr>
            <p:cNvPr id="136" name="Google Shape;136;g13bcf97a713_0_405"/>
            <p:cNvSpPr txBox="1"/>
            <p:nvPr/>
          </p:nvSpPr>
          <p:spPr>
            <a:xfrm>
              <a:off x="16679998"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1</a:t>
              </a:r>
              <a:endParaRPr/>
            </a:p>
          </p:txBody>
        </p:sp>
        <p:sp>
          <p:nvSpPr>
            <p:cNvPr id="137" name="Google Shape;137;g13bcf97a713_0_405"/>
            <p:cNvSpPr/>
            <p:nvPr/>
          </p:nvSpPr>
          <p:spPr>
            <a:xfrm>
              <a:off x="18058967" y="11168347"/>
              <a:ext cx="1460348" cy="1785641"/>
            </a:xfrm>
            <a:custGeom>
              <a:rect b="b" l="l" r="r" t="t"/>
              <a:pathLst>
                <a:path extrusionOk="0" h="3411" w="2793">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38" name="Google Shape;138;g13bcf97a713_0_405"/>
            <p:cNvSpPr/>
            <p:nvPr/>
          </p:nvSpPr>
          <p:spPr>
            <a:xfrm>
              <a:off x="18628805" y="10953793"/>
              <a:ext cx="320677" cy="320679"/>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39" name="Google Shape;139;g13bcf97a713_0_405"/>
            <p:cNvSpPr/>
            <p:nvPr/>
          </p:nvSpPr>
          <p:spPr>
            <a:xfrm>
              <a:off x="19865374" y="11168347"/>
              <a:ext cx="1460348" cy="1785641"/>
            </a:xfrm>
            <a:custGeom>
              <a:rect b="b" l="l" r="r" t="t"/>
              <a:pathLst>
                <a:path extrusionOk="0" h="3411" w="2793">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40" name="Google Shape;140;g13bcf97a713_0_405"/>
            <p:cNvSpPr/>
            <p:nvPr/>
          </p:nvSpPr>
          <p:spPr>
            <a:xfrm>
              <a:off x="20437519" y="10953793"/>
              <a:ext cx="320677" cy="320679"/>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41" name="Google Shape;141;g13bcf97a713_0_405"/>
            <p:cNvSpPr/>
            <p:nvPr/>
          </p:nvSpPr>
          <p:spPr>
            <a:xfrm>
              <a:off x="21656137" y="11166040"/>
              <a:ext cx="1462659" cy="1785641"/>
            </a:xfrm>
            <a:custGeom>
              <a:rect b="b" l="l" r="r" t="t"/>
              <a:pathLst>
                <a:path extrusionOk="0" h="3411" w="2794">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42" name="Google Shape;142;g13bcf97a713_0_405"/>
            <p:cNvSpPr/>
            <p:nvPr/>
          </p:nvSpPr>
          <p:spPr>
            <a:xfrm>
              <a:off x="22228281" y="10951485"/>
              <a:ext cx="320679" cy="320677"/>
            </a:xfrm>
            <a:custGeom>
              <a:rect b="b" l="l" r="r" t="t"/>
              <a:pathLst>
                <a:path extrusionOk="0" h="611" w="612">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43" name="Google Shape;143;g13bcf97a713_0_405"/>
            <p:cNvSpPr/>
            <p:nvPr/>
          </p:nvSpPr>
          <p:spPr>
            <a:xfrm>
              <a:off x="16435876" y="11881650"/>
              <a:ext cx="11565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Theme - files icon</a:t>
              </a:r>
              <a:endParaRPr/>
            </a:p>
          </p:txBody>
        </p:sp>
        <p:pic>
          <p:nvPicPr>
            <p:cNvPr id="144" name="Google Shape;144;g13bcf97a713_0_405"/>
            <p:cNvPicPr preferRelativeResize="0"/>
            <p:nvPr/>
          </p:nvPicPr>
          <p:blipFill>
            <a:blip r:embed="rId3">
              <a:alphaModFix/>
            </a:blip>
            <a:stretch>
              <a:fillRect/>
            </a:stretch>
          </p:blipFill>
          <p:spPr>
            <a:xfrm>
              <a:off x="18301878" y="12003010"/>
              <a:ext cx="974522" cy="406051"/>
            </a:xfrm>
            <a:prstGeom prst="rect">
              <a:avLst/>
            </a:prstGeom>
            <a:noFill/>
            <a:ln>
              <a:noFill/>
            </a:ln>
          </p:spPr>
        </p:pic>
        <p:pic>
          <p:nvPicPr>
            <p:cNvPr id="145" name="Google Shape;145;g13bcf97a713_0_405"/>
            <p:cNvPicPr preferRelativeResize="0"/>
            <p:nvPr/>
          </p:nvPicPr>
          <p:blipFill rotWithShape="1">
            <a:blip r:embed="rId4">
              <a:alphaModFix/>
            </a:blip>
            <a:srcRect b="0" l="14392" r="17815" t="0"/>
            <a:stretch/>
          </p:blipFill>
          <p:spPr>
            <a:xfrm>
              <a:off x="20009514" y="11881647"/>
              <a:ext cx="1156428" cy="800898"/>
            </a:xfrm>
            <a:prstGeom prst="rect">
              <a:avLst/>
            </a:prstGeom>
            <a:noFill/>
            <a:ln>
              <a:noFill/>
            </a:ln>
          </p:spPr>
        </p:pic>
        <p:pic>
          <p:nvPicPr>
            <p:cNvPr id="146" name="Google Shape;146;g13bcf97a713_0_405"/>
            <p:cNvPicPr preferRelativeResize="0"/>
            <p:nvPr/>
          </p:nvPicPr>
          <p:blipFill>
            <a:blip r:embed="rId5">
              <a:alphaModFix/>
            </a:blip>
            <a:stretch>
              <a:fillRect/>
            </a:stretch>
          </p:blipFill>
          <p:spPr>
            <a:xfrm>
              <a:off x="21914687" y="11941586"/>
              <a:ext cx="1018731" cy="528891"/>
            </a:xfrm>
            <a:prstGeom prst="rect">
              <a:avLst/>
            </a:prstGeom>
            <a:noFill/>
            <a:ln>
              <a:noFill/>
            </a:ln>
          </p:spPr>
        </p:pic>
        <p:sp>
          <p:nvSpPr>
            <p:cNvPr id="147" name="Google Shape;147;g13bcf97a713_0_405"/>
            <p:cNvSpPr txBox="1"/>
            <p:nvPr/>
          </p:nvSpPr>
          <p:spPr>
            <a:xfrm>
              <a:off x="1849020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2</a:t>
              </a:r>
              <a:endParaRPr/>
            </a:p>
          </p:txBody>
        </p:sp>
        <p:sp>
          <p:nvSpPr>
            <p:cNvPr id="148" name="Google Shape;148;g13bcf97a713_0_405"/>
            <p:cNvSpPr txBox="1"/>
            <p:nvPr/>
          </p:nvSpPr>
          <p:spPr>
            <a:xfrm>
              <a:off x="2028878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3</a:t>
              </a:r>
              <a:endParaRPr/>
            </a:p>
          </p:txBody>
        </p:sp>
        <p:sp>
          <p:nvSpPr>
            <p:cNvPr id="149" name="Google Shape;149;g13bcf97a713_0_405"/>
            <p:cNvSpPr txBox="1"/>
            <p:nvPr/>
          </p:nvSpPr>
          <p:spPr>
            <a:xfrm>
              <a:off x="2208736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4</a:t>
              </a:r>
              <a:endParaRPr/>
            </a:p>
          </p:txBody>
        </p:sp>
        <p:sp>
          <p:nvSpPr>
            <p:cNvPr id="150" name="Google Shape;150;g13bcf97a713_0_405"/>
            <p:cNvSpPr txBox="1"/>
            <p:nvPr/>
          </p:nvSpPr>
          <p:spPr>
            <a:xfrm>
              <a:off x="18210907"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Ingestion</a:t>
              </a:r>
              <a:endParaRPr b="1">
                <a:solidFill>
                  <a:schemeClr val="lt1"/>
                </a:solidFill>
                <a:latin typeface="DM Sans"/>
                <a:ea typeface="DM Sans"/>
                <a:cs typeface="DM Sans"/>
                <a:sym typeface="DM Sans"/>
              </a:endParaRPr>
            </a:p>
          </p:txBody>
        </p:sp>
        <p:sp>
          <p:nvSpPr>
            <p:cNvPr id="151" name="Google Shape;151;g13bcf97a713_0_405"/>
            <p:cNvSpPr txBox="1"/>
            <p:nvPr/>
          </p:nvSpPr>
          <p:spPr>
            <a:xfrm>
              <a:off x="20009487"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Storage</a:t>
              </a:r>
              <a:endParaRPr b="1">
                <a:solidFill>
                  <a:schemeClr val="lt1"/>
                </a:solidFill>
                <a:latin typeface="DM Sans"/>
                <a:ea typeface="DM Sans"/>
                <a:cs typeface="DM Sans"/>
                <a:sym typeface="DM Sans"/>
              </a:endParaRPr>
            </a:p>
          </p:txBody>
        </p:sp>
        <p:sp>
          <p:nvSpPr>
            <p:cNvPr id="152" name="Google Shape;152;g13bcf97a713_0_405"/>
            <p:cNvSpPr txBox="1"/>
            <p:nvPr/>
          </p:nvSpPr>
          <p:spPr>
            <a:xfrm>
              <a:off x="21823695"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Processing</a:t>
              </a:r>
              <a:endParaRPr b="1">
                <a:solidFill>
                  <a:schemeClr val="lt1"/>
                </a:solidFill>
                <a:latin typeface="DM Sans"/>
                <a:ea typeface="DM Sans"/>
                <a:cs typeface="DM Sans"/>
                <a:sym typeface="DM Sans"/>
              </a:endParaRPr>
            </a:p>
          </p:txBody>
        </p:sp>
        <p:sp>
          <p:nvSpPr>
            <p:cNvPr id="153" name="Google Shape;153;g13bcf97a713_0_405"/>
            <p:cNvSpPr/>
            <p:nvPr/>
          </p:nvSpPr>
          <p:spPr>
            <a:xfrm rot="5400000">
              <a:off x="18595400" y="10538192"/>
              <a:ext cx="375900" cy="2691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grpSp>
      <p:sp>
        <p:nvSpPr>
          <p:cNvPr id="154" name="Google Shape;154;g13bcf97a713_0_405"/>
          <p:cNvSpPr/>
          <p:nvPr/>
        </p:nvSpPr>
        <p:spPr>
          <a:xfrm>
            <a:off x="1985575" y="3983950"/>
            <a:ext cx="13008900" cy="1620900"/>
          </a:xfrm>
          <a:prstGeom prst="roundRect">
            <a:avLst>
              <a:gd fmla="val 50000" name="adj"/>
            </a:avLst>
          </a:prstGeom>
          <a:solidFill>
            <a:schemeClr val="lt2"/>
          </a:solidFill>
          <a:ln cap="flat" cmpd="sng" w="50800">
            <a:solidFill>
              <a:schemeClr val="accent1"/>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155" name="Google Shape;155;g13bcf97a713_0_405"/>
          <p:cNvSpPr/>
          <p:nvPr/>
        </p:nvSpPr>
        <p:spPr>
          <a:xfrm rot="5400000">
            <a:off x="2025887" y="3943450"/>
            <a:ext cx="1620900" cy="170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3bcf97a713_0_405"/>
          <p:cNvSpPr/>
          <p:nvPr/>
        </p:nvSpPr>
        <p:spPr>
          <a:xfrm>
            <a:off x="1985575" y="6274854"/>
            <a:ext cx="13008900" cy="1620900"/>
          </a:xfrm>
          <a:prstGeom prst="roundRect">
            <a:avLst>
              <a:gd fmla="val 50000" name="adj"/>
            </a:avLst>
          </a:prstGeom>
          <a:solidFill>
            <a:schemeClr val="lt2"/>
          </a:solidFill>
          <a:ln cap="flat" cmpd="sng" w="50800">
            <a:solidFill>
              <a:schemeClr val="accent2"/>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157" name="Google Shape;157;g13bcf97a713_0_405"/>
          <p:cNvSpPr/>
          <p:nvPr/>
        </p:nvSpPr>
        <p:spPr>
          <a:xfrm rot="5400000">
            <a:off x="2025888" y="6234352"/>
            <a:ext cx="1620900" cy="170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3bcf97a713_0_405"/>
          <p:cNvSpPr/>
          <p:nvPr/>
        </p:nvSpPr>
        <p:spPr>
          <a:xfrm>
            <a:off x="1985575" y="8565759"/>
            <a:ext cx="13008900" cy="1620900"/>
          </a:xfrm>
          <a:prstGeom prst="roundRect">
            <a:avLst>
              <a:gd fmla="val 50000" name="adj"/>
            </a:avLst>
          </a:prstGeom>
          <a:solidFill>
            <a:schemeClr val="lt2"/>
          </a:solidFill>
          <a:ln cap="flat" cmpd="sng" w="50800">
            <a:solidFill>
              <a:schemeClr val="accent3"/>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159" name="Google Shape;159;g13bcf97a713_0_405"/>
          <p:cNvSpPr/>
          <p:nvPr/>
        </p:nvSpPr>
        <p:spPr>
          <a:xfrm rot="5400000">
            <a:off x="2025888" y="8525255"/>
            <a:ext cx="1620900" cy="170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3bcf97a713_0_405"/>
          <p:cNvSpPr txBox="1"/>
          <p:nvPr/>
        </p:nvSpPr>
        <p:spPr>
          <a:xfrm>
            <a:off x="4122275" y="3944650"/>
            <a:ext cx="3733200" cy="89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ListFile</a:t>
            </a:r>
            <a:endParaRPr/>
          </a:p>
        </p:txBody>
      </p:sp>
      <p:sp>
        <p:nvSpPr>
          <p:cNvPr id="161" name="Google Shape;161;g13bcf97a713_0_405"/>
          <p:cNvSpPr txBox="1"/>
          <p:nvPr/>
        </p:nvSpPr>
        <p:spPr>
          <a:xfrm>
            <a:off x="4022776" y="4547175"/>
            <a:ext cx="10305900" cy="1481400"/>
          </a:xfrm>
          <a:prstGeom prst="rect">
            <a:avLst/>
          </a:prstGeom>
          <a:noFill/>
          <a:ln>
            <a:noFill/>
          </a:ln>
        </p:spPr>
        <p:txBody>
          <a:bodyPr anchorCtr="0" anchor="t" bIns="108725" lIns="217475" spcFirstLastPara="1" rIns="217475" wrap="square" tIns="108725">
            <a:noAutofit/>
          </a:bodyPr>
          <a:lstStyle/>
          <a:p>
            <a:pPr indent="0" lvl="0" marL="0" rtl="0" algn="l">
              <a:lnSpc>
                <a:spcPct val="138461"/>
              </a:lnSpc>
              <a:spcBef>
                <a:spcPts val="0"/>
              </a:spcBef>
              <a:spcAft>
                <a:spcPts val="0"/>
              </a:spcAft>
              <a:buClr>
                <a:srgbClr val="000000"/>
              </a:buClr>
              <a:buFont typeface="Arial"/>
              <a:buNone/>
            </a:pPr>
            <a:r>
              <a:rPr lang="en-US" sz="2200">
                <a:solidFill>
                  <a:srgbClr val="666666"/>
                </a:solidFill>
                <a:latin typeface="Lato Light"/>
                <a:ea typeface="Lato Light"/>
                <a:cs typeface="Lato Light"/>
                <a:sym typeface="Lato Light"/>
              </a:rPr>
              <a:t>Retrieves the files from our local file system. For each file, creates a FlowFile that represents the file so that it can be fetched in conjunction with FetchFile</a:t>
            </a:r>
            <a:endParaRPr sz="2200">
              <a:solidFill>
                <a:srgbClr val="666666"/>
              </a:solidFill>
              <a:latin typeface="Lato Light"/>
              <a:ea typeface="Lato Light"/>
              <a:cs typeface="Lato Light"/>
              <a:sym typeface="Lato Light"/>
            </a:endParaRPr>
          </a:p>
        </p:txBody>
      </p:sp>
      <p:sp>
        <p:nvSpPr>
          <p:cNvPr id="162" name="Google Shape;162;g13bcf97a713_0_405"/>
          <p:cNvSpPr txBox="1"/>
          <p:nvPr/>
        </p:nvSpPr>
        <p:spPr>
          <a:xfrm>
            <a:off x="4117975" y="6255204"/>
            <a:ext cx="3834300" cy="89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FetchFile</a:t>
            </a:r>
            <a:endParaRPr/>
          </a:p>
        </p:txBody>
      </p:sp>
      <p:sp>
        <p:nvSpPr>
          <p:cNvPr id="163" name="Google Shape;163;g13bcf97a713_0_405"/>
          <p:cNvSpPr txBox="1"/>
          <p:nvPr/>
        </p:nvSpPr>
        <p:spPr>
          <a:xfrm>
            <a:off x="4022776" y="6838079"/>
            <a:ext cx="10305900" cy="1481400"/>
          </a:xfrm>
          <a:prstGeom prst="rect">
            <a:avLst/>
          </a:prstGeom>
          <a:noFill/>
          <a:ln>
            <a:noFill/>
          </a:ln>
        </p:spPr>
        <p:txBody>
          <a:bodyPr anchorCtr="0" anchor="t" bIns="108725" lIns="217475" spcFirstLastPara="1" rIns="217475" wrap="square" tIns="108725">
            <a:noAutofit/>
          </a:bodyPr>
          <a:lstStyle/>
          <a:p>
            <a:pPr indent="0" lvl="0" marL="0" marR="0" rtl="0" algn="just">
              <a:lnSpc>
                <a:spcPct val="154166"/>
              </a:lnSpc>
              <a:spcBef>
                <a:spcPts val="0"/>
              </a:spcBef>
              <a:spcAft>
                <a:spcPts val="0"/>
              </a:spcAft>
              <a:buClr>
                <a:schemeClr val="dk1"/>
              </a:buClr>
              <a:buSzPts val="2400"/>
              <a:buFont typeface="Arial"/>
              <a:buNone/>
            </a:pPr>
            <a:r>
              <a:rPr lang="en-US" sz="2200">
                <a:solidFill>
                  <a:srgbClr val="666666"/>
                </a:solidFill>
                <a:latin typeface="Lato Light"/>
                <a:ea typeface="Lato Light"/>
                <a:cs typeface="Lato Light"/>
                <a:sym typeface="Lato Light"/>
              </a:rPr>
              <a:t>Reads the contents of a file from disk and streams it into the contents of an incoming FlowFile</a:t>
            </a:r>
            <a:endParaRPr sz="2200">
              <a:solidFill>
                <a:srgbClr val="666666"/>
              </a:solidFill>
            </a:endParaRPr>
          </a:p>
        </p:txBody>
      </p:sp>
      <p:sp>
        <p:nvSpPr>
          <p:cNvPr id="164" name="Google Shape;164;g13bcf97a713_0_405"/>
          <p:cNvSpPr txBox="1"/>
          <p:nvPr/>
        </p:nvSpPr>
        <p:spPr>
          <a:xfrm>
            <a:off x="4122275" y="8539098"/>
            <a:ext cx="3852300" cy="89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UpdateAttribute</a:t>
            </a:r>
            <a:endParaRPr/>
          </a:p>
        </p:txBody>
      </p:sp>
      <p:sp>
        <p:nvSpPr>
          <p:cNvPr id="165" name="Google Shape;165;g13bcf97a713_0_405"/>
          <p:cNvSpPr txBox="1"/>
          <p:nvPr/>
        </p:nvSpPr>
        <p:spPr>
          <a:xfrm>
            <a:off x="4022776" y="9128984"/>
            <a:ext cx="10305900" cy="1481400"/>
          </a:xfrm>
          <a:prstGeom prst="rect">
            <a:avLst/>
          </a:prstGeom>
          <a:noFill/>
          <a:ln>
            <a:noFill/>
          </a:ln>
        </p:spPr>
        <p:txBody>
          <a:bodyPr anchorCtr="0" anchor="t" bIns="108725" lIns="217475" spcFirstLastPara="1" rIns="217475" wrap="square" tIns="108725">
            <a:noAutofit/>
          </a:bodyPr>
          <a:lstStyle/>
          <a:p>
            <a:pPr indent="0" lvl="0" marL="0" marR="0" rtl="0" algn="just">
              <a:lnSpc>
                <a:spcPct val="154166"/>
              </a:lnSpc>
              <a:spcBef>
                <a:spcPts val="0"/>
              </a:spcBef>
              <a:spcAft>
                <a:spcPts val="0"/>
              </a:spcAft>
              <a:buClr>
                <a:schemeClr val="dk1"/>
              </a:buClr>
              <a:buSzPts val="2400"/>
              <a:buFont typeface="Arial"/>
              <a:buNone/>
            </a:pPr>
            <a:r>
              <a:rPr lang="en-US" sz="2200">
                <a:solidFill>
                  <a:srgbClr val="666666"/>
                </a:solidFill>
                <a:latin typeface="Lato Light"/>
                <a:ea typeface="Lato Light"/>
                <a:cs typeface="Lato Light"/>
                <a:sym typeface="Lato Light"/>
              </a:rPr>
              <a:t>Updates the Attributes for a FlowFile by using the Attribute Expression Language</a:t>
            </a:r>
            <a:endParaRPr sz="2200">
              <a:solidFill>
                <a:srgbClr val="666666"/>
              </a:solidFill>
            </a:endParaRPr>
          </a:p>
        </p:txBody>
      </p:sp>
      <p:sp>
        <p:nvSpPr>
          <p:cNvPr id="166" name="Google Shape;166;g13bcf97a713_0_405"/>
          <p:cNvSpPr/>
          <p:nvPr/>
        </p:nvSpPr>
        <p:spPr>
          <a:xfrm>
            <a:off x="1985575" y="10856675"/>
            <a:ext cx="13008900" cy="1620900"/>
          </a:xfrm>
          <a:prstGeom prst="roundRect">
            <a:avLst>
              <a:gd fmla="val 50000" name="adj"/>
            </a:avLst>
          </a:prstGeom>
          <a:solidFill>
            <a:schemeClr val="lt2"/>
          </a:solidFill>
          <a:ln cap="flat" cmpd="sng" w="50800">
            <a:solidFill>
              <a:schemeClr val="accent5"/>
            </a:solidFill>
            <a:prstDash val="solid"/>
            <a:miter lim="800000"/>
            <a:headEnd len="sm" w="sm" type="none"/>
            <a:tailEnd len="sm" w="sm" type="none"/>
          </a:ln>
        </p:spPr>
        <p:txBody>
          <a:bodyPr anchorCtr="0" anchor="ctr" bIns="45700" lIns="1950200" spcFirstLastPara="1" rIns="91425" wrap="square" tIns="45700">
            <a:noAutofit/>
          </a:bodyPr>
          <a:lstStyle/>
          <a:p>
            <a:pPr indent="0" lvl="0" marL="0" marR="0" rtl="0" algn="l">
              <a:spcBef>
                <a:spcPts val="0"/>
              </a:spcBef>
              <a:spcAft>
                <a:spcPts val="0"/>
              </a:spcAft>
              <a:buNone/>
            </a:pPr>
            <a:r>
              <a:t/>
            </a:r>
            <a:endParaRPr sz="2799">
              <a:solidFill>
                <a:schemeClr val="dk1"/>
              </a:solidFill>
              <a:latin typeface="Lato Light"/>
              <a:ea typeface="Lato Light"/>
              <a:cs typeface="Lato Light"/>
              <a:sym typeface="Lato Light"/>
            </a:endParaRPr>
          </a:p>
        </p:txBody>
      </p:sp>
      <p:sp>
        <p:nvSpPr>
          <p:cNvPr id="167" name="Google Shape;167;g13bcf97a713_0_405"/>
          <p:cNvSpPr/>
          <p:nvPr/>
        </p:nvSpPr>
        <p:spPr>
          <a:xfrm rot="5400000">
            <a:off x="2025888" y="10816169"/>
            <a:ext cx="1620900" cy="1701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3bcf97a713_0_405"/>
          <p:cNvSpPr txBox="1"/>
          <p:nvPr/>
        </p:nvSpPr>
        <p:spPr>
          <a:xfrm>
            <a:off x="4122275" y="10822976"/>
            <a:ext cx="3852300" cy="89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dk2"/>
                </a:solidFill>
                <a:latin typeface="Poppins"/>
                <a:ea typeface="Poppins"/>
                <a:cs typeface="Poppins"/>
                <a:sym typeface="Poppins"/>
              </a:rPr>
              <a:t>PutHDFS</a:t>
            </a:r>
            <a:endParaRPr/>
          </a:p>
        </p:txBody>
      </p:sp>
      <p:sp>
        <p:nvSpPr>
          <p:cNvPr id="169" name="Google Shape;169;g13bcf97a713_0_405"/>
          <p:cNvSpPr txBox="1"/>
          <p:nvPr/>
        </p:nvSpPr>
        <p:spPr>
          <a:xfrm>
            <a:off x="4022776" y="11419900"/>
            <a:ext cx="10305900" cy="1481400"/>
          </a:xfrm>
          <a:prstGeom prst="rect">
            <a:avLst/>
          </a:prstGeom>
          <a:noFill/>
          <a:ln>
            <a:noFill/>
          </a:ln>
        </p:spPr>
        <p:txBody>
          <a:bodyPr anchorCtr="0" anchor="t" bIns="108725" lIns="217475" spcFirstLastPara="1" rIns="217475" wrap="square" tIns="108725">
            <a:noAutofit/>
          </a:bodyPr>
          <a:lstStyle/>
          <a:p>
            <a:pPr indent="0" lvl="0" marL="0" marR="0" rtl="0" algn="just">
              <a:lnSpc>
                <a:spcPct val="154166"/>
              </a:lnSpc>
              <a:spcBef>
                <a:spcPts val="0"/>
              </a:spcBef>
              <a:spcAft>
                <a:spcPts val="0"/>
              </a:spcAft>
              <a:buClr>
                <a:schemeClr val="dk1"/>
              </a:buClr>
              <a:buSzPts val="2400"/>
              <a:buFont typeface="Arial"/>
              <a:buNone/>
            </a:pPr>
            <a:r>
              <a:rPr lang="en-US" sz="2200">
                <a:solidFill>
                  <a:srgbClr val="666666"/>
                </a:solidFill>
                <a:latin typeface="Lato Light"/>
                <a:ea typeface="Lato Light"/>
                <a:cs typeface="Lato Light"/>
                <a:sym typeface="Lato Light"/>
              </a:rPr>
              <a:t>Transfers  FlowFile data to Hadoop Distributed File System (HDFS)</a:t>
            </a:r>
            <a:endParaRPr sz="2200">
              <a:solidFill>
                <a:srgbClr val="666666"/>
              </a:solidFill>
            </a:endParaRPr>
          </a:p>
        </p:txBody>
      </p:sp>
      <p:sp>
        <p:nvSpPr>
          <p:cNvPr id="170" name="Google Shape;170;g13bcf97a713_0_405"/>
          <p:cNvSpPr txBox="1"/>
          <p:nvPr/>
        </p:nvSpPr>
        <p:spPr>
          <a:xfrm>
            <a:off x="2372987" y="4471150"/>
            <a:ext cx="926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Poppins"/>
                <a:ea typeface="Poppins"/>
                <a:cs typeface="Poppins"/>
                <a:sym typeface="Poppins"/>
              </a:rPr>
              <a:t>01</a:t>
            </a:r>
            <a:endParaRPr sz="3600"/>
          </a:p>
        </p:txBody>
      </p:sp>
      <p:sp>
        <p:nvSpPr>
          <p:cNvPr id="171" name="Google Shape;171;g13bcf97a713_0_405"/>
          <p:cNvSpPr txBox="1"/>
          <p:nvPr/>
        </p:nvSpPr>
        <p:spPr>
          <a:xfrm>
            <a:off x="2372987" y="6762050"/>
            <a:ext cx="926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Poppins"/>
                <a:ea typeface="Poppins"/>
                <a:cs typeface="Poppins"/>
                <a:sym typeface="Poppins"/>
              </a:rPr>
              <a:t>02</a:t>
            </a:r>
            <a:endParaRPr sz="3600"/>
          </a:p>
        </p:txBody>
      </p:sp>
      <p:sp>
        <p:nvSpPr>
          <p:cNvPr id="172" name="Google Shape;172;g13bcf97a713_0_405"/>
          <p:cNvSpPr txBox="1"/>
          <p:nvPr/>
        </p:nvSpPr>
        <p:spPr>
          <a:xfrm>
            <a:off x="2372987" y="9052963"/>
            <a:ext cx="926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Poppins"/>
                <a:ea typeface="Poppins"/>
                <a:cs typeface="Poppins"/>
                <a:sym typeface="Poppins"/>
              </a:rPr>
              <a:t>03</a:t>
            </a:r>
            <a:endParaRPr sz="3600"/>
          </a:p>
        </p:txBody>
      </p:sp>
      <p:sp>
        <p:nvSpPr>
          <p:cNvPr id="173" name="Google Shape;173;g13bcf97a713_0_405"/>
          <p:cNvSpPr txBox="1"/>
          <p:nvPr/>
        </p:nvSpPr>
        <p:spPr>
          <a:xfrm>
            <a:off x="2372987" y="11343838"/>
            <a:ext cx="926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Poppins"/>
                <a:ea typeface="Poppins"/>
                <a:cs typeface="Poppins"/>
                <a:sym typeface="Poppins"/>
              </a:rPr>
              <a:t>04</a:t>
            </a:r>
            <a:endParaRPr sz="3600"/>
          </a:p>
        </p:txBody>
      </p:sp>
      <p:sp>
        <p:nvSpPr>
          <p:cNvPr id="174" name="Google Shape;174;g13bcf97a713_0_405"/>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GREG</a:t>
            </a:r>
            <a:endParaRPr b="1"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3bcf97a713_0_241"/>
          <p:cNvSpPr txBox="1"/>
          <p:nvPr/>
        </p:nvSpPr>
        <p:spPr>
          <a:xfrm>
            <a:off x="1985471" y="1634348"/>
            <a:ext cx="59892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Poppins"/>
                <a:ea typeface="Poppins"/>
                <a:cs typeface="Poppins"/>
                <a:sym typeface="Poppins"/>
              </a:rPr>
              <a:t>Data Ingestion</a:t>
            </a:r>
            <a:endParaRPr/>
          </a:p>
        </p:txBody>
      </p:sp>
      <p:sp>
        <p:nvSpPr>
          <p:cNvPr id="180" name="Google Shape;180;g13bcf97a713_0_241"/>
          <p:cNvSpPr/>
          <p:nvPr/>
        </p:nvSpPr>
        <p:spPr>
          <a:xfrm>
            <a:off x="2120884" y="1634348"/>
            <a:ext cx="513900" cy="999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81" name="Google Shape;181;g13bcf97a713_0_241"/>
          <p:cNvSpPr txBox="1"/>
          <p:nvPr/>
        </p:nvSpPr>
        <p:spPr>
          <a:xfrm>
            <a:off x="1985476" y="2650150"/>
            <a:ext cx="699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2"/>
                </a:solidFill>
                <a:latin typeface="Poppins"/>
                <a:ea typeface="Poppins"/>
                <a:cs typeface="Poppins"/>
                <a:sym typeface="Poppins"/>
              </a:rPr>
              <a:t>Data Ingestion - Nifi</a:t>
            </a:r>
            <a:endParaRPr sz="3600"/>
          </a:p>
        </p:txBody>
      </p:sp>
      <p:grpSp>
        <p:nvGrpSpPr>
          <p:cNvPr id="182" name="Google Shape;182;g13bcf97a713_0_241"/>
          <p:cNvGrpSpPr/>
          <p:nvPr/>
        </p:nvGrpSpPr>
        <p:grpSpPr>
          <a:xfrm>
            <a:off x="16250253" y="10484792"/>
            <a:ext cx="6868543" cy="2469197"/>
            <a:chOff x="16250253" y="10484792"/>
            <a:chExt cx="6868543" cy="2469197"/>
          </a:xfrm>
        </p:grpSpPr>
        <p:sp>
          <p:nvSpPr>
            <p:cNvPr id="183" name="Google Shape;183;g13bcf97a713_0_241"/>
            <p:cNvSpPr/>
            <p:nvPr/>
          </p:nvSpPr>
          <p:spPr>
            <a:xfrm>
              <a:off x="16250253" y="11168347"/>
              <a:ext cx="1462659" cy="1785641"/>
            </a:xfrm>
            <a:custGeom>
              <a:rect b="b" l="l" r="r" t="t"/>
              <a:pathLst>
                <a:path extrusionOk="0" h="3411" w="2794">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84" name="Google Shape;184;g13bcf97a713_0_241"/>
            <p:cNvSpPr/>
            <p:nvPr/>
          </p:nvSpPr>
          <p:spPr>
            <a:xfrm>
              <a:off x="16822397" y="10953793"/>
              <a:ext cx="320679" cy="320677"/>
            </a:xfrm>
            <a:custGeom>
              <a:rect b="b" l="l" r="r" t="t"/>
              <a:pathLst>
                <a:path extrusionOk="0" h="611" w="612">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85" name="Google Shape;185;g13bcf97a713_0_241"/>
            <p:cNvSpPr txBox="1"/>
            <p:nvPr/>
          </p:nvSpPr>
          <p:spPr>
            <a:xfrm>
              <a:off x="16377808"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Sources</a:t>
              </a:r>
              <a:endParaRPr b="1">
                <a:solidFill>
                  <a:schemeClr val="lt1"/>
                </a:solidFill>
                <a:latin typeface="DM Sans"/>
                <a:ea typeface="DM Sans"/>
                <a:cs typeface="DM Sans"/>
                <a:sym typeface="DM Sans"/>
              </a:endParaRPr>
            </a:p>
          </p:txBody>
        </p:sp>
        <p:sp>
          <p:nvSpPr>
            <p:cNvPr id="186" name="Google Shape;186;g13bcf97a713_0_241"/>
            <p:cNvSpPr txBox="1"/>
            <p:nvPr/>
          </p:nvSpPr>
          <p:spPr>
            <a:xfrm>
              <a:off x="16679998"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1</a:t>
              </a:r>
              <a:endParaRPr/>
            </a:p>
          </p:txBody>
        </p:sp>
        <p:sp>
          <p:nvSpPr>
            <p:cNvPr id="187" name="Google Shape;187;g13bcf97a713_0_241"/>
            <p:cNvSpPr/>
            <p:nvPr/>
          </p:nvSpPr>
          <p:spPr>
            <a:xfrm>
              <a:off x="18058967" y="11168347"/>
              <a:ext cx="1460348" cy="1785641"/>
            </a:xfrm>
            <a:custGeom>
              <a:rect b="b" l="l" r="r" t="t"/>
              <a:pathLst>
                <a:path extrusionOk="0" h="3411" w="2793">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88" name="Google Shape;188;g13bcf97a713_0_241"/>
            <p:cNvSpPr/>
            <p:nvPr/>
          </p:nvSpPr>
          <p:spPr>
            <a:xfrm>
              <a:off x="18628805" y="10953793"/>
              <a:ext cx="320677" cy="320679"/>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89" name="Google Shape;189;g13bcf97a713_0_241"/>
            <p:cNvSpPr/>
            <p:nvPr/>
          </p:nvSpPr>
          <p:spPr>
            <a:xfrm>
              <a:off x="19865374" y="11168347"/>
              <a:ext cx="1460348" cy="1785641"/>
            </a:xfrm>
            <a:custGeom>
              <a:rect b="b" l="l" r="r" t="t"/>
              <a:pathLst>
                <a:path extrusionOk="0" h="3411" w="2793">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90" name="Google Shape;190;g13bcf97a713_0_241"/>
            <p:cNvSpPr/>
            <p:nvPr/>
          </p:nvSpPr>
          <p:spPr>
            <a:xfrm>
              <a:off x="20437519" y="10953793"/>
              <a:ext cx="320677" cy="320679"/>
            </a:xfrm>
            <a:custGeom>
              <a:rect b="b" l="l" r="r" t="t"/>
              <a:pathLst>
                <a:path extrusionOk="0" h="611" w="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91" name="Google Shape;191;g13bcf97a713_0_241"/>
            <p:cNvSpPr/>
            <p:nvPr/>
          </p:nvSpPr>
          <p:spPr>
            <a:xfrm>
              <a:off x="21656137" y="11166040"/>
              <a:ext cx="1462659" cy="1785641"/>
            </a:xfrm>
            <a:custGeom>
              <a:rect b="b" l="l" r="r" t="t"/>
              <a:pathLst>
                <a:path extrusionOk="0" h="3411" w="2794">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92" name="Google Shape;192;g13bcf97a713_0_241"/>
            <p:cNvSpPr/>
            <p:nvPr/>
          </p:nvSpPr>
          <p:spPr>
            <a:xfrm>
              <a:off x="22228281" y="10951485"/>
              <a:ext cx="320679" cy="320677"/>
            </a:xfrm>
            <a:custGeom>
              <a:rect b="b" l="l" r="r" t="t"/>
              <a:pathLst>
                <a:path extrusionOk="0" h="611" w="612">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DM Sans"/>
                <a:ea typeface="DM Sans"/>
                <a:cs typeface="DM Sans"/>
                <a:sym typeface="DM Sans"/>
              </a:endParaRPr>
            </a:p>
          </p:txBody>
        </p:sp>
        <p:sp>
          <p:nvSpPr>
            <p:cNvPr id="193" name="Google Shape;193;g13bcf97a713_0_241"/>
            <p:cNvSpPr/>
            <p:nvPr/>
          </p:nvSpPr>
          <p:spPr>
            <a:xfrm>
              <a:off x="16435876" y="11881650"/>
              <a:ext cx="11565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Theme - files icon</a:t>
              </a:r>
              <a:endParaRPr/>
            </a:p>
          </p:txBody>
        </p:sp>
        <p:pic>
          <p:nvPicPr>
            <p:cNvPr id="194" name="Google Shape;194;g13bcf97a713_0_241"/>
            <p:cNvPicPr preferRelativeResize="0"/>
            <p:nvPr/>
          </p:nvPicPr>
          <p:blipFill>
            <a:blip r:embed="rId3">
              <a:alphaModFix/>
            </a:blip>
            <a:stretch>
              <a:fillRect/>
            </a:stretch>
          </p:blipFill>
          <p:spPr>
            <a:xfrm>
              <a:off x="18301878" y="12003010"/>
              <a:ext cx="974522" cy="406051"/>
            </a:xfrm>
            <a:prstGeom prst="rect">
              <a:avLst/>
            </a:prstGeom>
            <a:noFill/>
            <a:ln>
              <a:noFill/>
            </a:ln>
          </p:spPr>
        </p:pic>
        <p:pic>
          <p:nvPicPr>
            <p:cNvPr id="195" name="Google Shape;195;g13bcf97a713_0_241"/>
            <p:cNvPicPr preferRelativeResize="0"/>
            <p:nvPr/>
          </p:nvPicPr>
          <p:blipFill rotWithShape="1">
            <a:blip r:embed="rId4">
              <a:alphaModFix/>
            </a:blip>
            <a:srcRect b="0" l="14392" r="17815" t="0"/>
            <a:stretch/>
          </p:blipFill>
          <p:spPr>
            <a:xfrm>
              <a:off x="20009514" y="11881647"/>
              <a:ext cx="1156428" cy="800898"/>
            </a:xfrm>
            <a:prstGeom prst="rect">
              <a:avLst/>
            </a:prstGeom>
            <a:noFill/>
            <a:ln>
              <a:noFill/>
            </a:ln>
          </p:spPr>
        </p:pic>
        <p:pic>
          <p:nvPicPr>
            <p:cNvPr id="196" name="Google Shape;196;g13bcf97a713_0_241"/>
            <p:cNvPicPr preferRelativeResize="0"/>
            <p:nvPr/>
          </p:nvPicPr>
          <p:blipFill>
            <a:blip r:embed="rId5">
              <a:alphaModFix/>
            </a:blip>
            <a:stretch>
              <a:fillRect/>
            </a:stretch>
          </p:blipFill>
          <p:spPr>
            <a:xfrm>
              <a:off x="21914687" y="11941586"/>
              <a:ext cx="1018731" cy="528891"/>
            </a:xfrm>
            <a:prstGeom prst="rect">
              <a:avLst/>
            </a:prstGeom>
            <a:noFill/>
            <a:ln>
              <a:noFill/>
            </a:ln>
          </p:spPr>
        </p:pic>
        <p:sp>
          <p:nvSpPr>
            <p:cNvPr id="197" name="Google Shape;197;g13bcf97a713_0_241"/>
            <p:cNvSpPr txBox="1"/>
            <p:nvPr/>
          </p:nvSpPr>
          <p:spPr>
            <a:xfrm>
              <a:off x="1849020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2</a:t>
              </a:r>
              <a:endParaRPr/>
            </a:p>
          </p:txBody>
        </p:sp>
        <p:sp>
          <p:nvSpPr>
            <p:cNvPr id="198" name="Google Shape;198;g13bcf97a713_0_241"/>
            <p:cNvSpPr txBox="1"/>
            <p:nvPr/>
          </p:nvSpPr>
          <p:spPr>
            <a:xfrm>
              <a:off x="2028878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3</a:t>
              </a:r>
              <a:endParaRPr/>
            </a:p>
          </p:txBody>
        </p:sp>
        <p:sp>
          <p:nvSpPr>
            <p:cNvPr id="199" name="Google Shape;199;g13bcf97a713_0_241"/>
            <p:cNvSpPr txBox="1"/>
            <p:nvPr/>
          </p:nvSpPr>
          <p:spPr>
            <a:xfrm>
              <a:off x="22087367" y="10860693"/>
              <a:ext cx="597900" cy="528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4</a:t>
              </a:r>
              <a:endParaRPr/>
            </a:p>
          </p:txBody>
        </p:sp>
        <p:sp>
          <p:nvSpPr>
            <p:cNvPr id="200" name="Google Shape;200;g13bcf97a713_0_241"/>
            <p:cNvSpPr txBox="1"/>
            <p:nvPr/>
          </p:nvSpPr>
          <p:spPr>
            <a:xfrm>
              <a:off x="18210907"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Ingestion</a:t>
              </a:r>
              <a:endParaRPr b="1">
                <a:solidFill>
                  <a:schemeClr val="lt1"/>
                </a:solidFill>
                <a:latin typeface="DM Sans"/>
                <a:ea typeface="DM Sans"/>
                <a:cs typeface="DM Sans"/>
                <a:sym typeface="DM Sans"/>
              </a:endParaRPr>
            </a:p>
          </p:txBody>
        </p:sp>
        <p:sp>
          <p:nvSpPr>
            <p:cNvPr id="201" name="Google Shape;201;g13bcf97a713_0_241"/>
            <p:cNvSpPr txBox="1"/>
            <p:nvPr/>
          </p:nvSpPr>
          <p:spPr>
            <a:xfrm>
              <a:off x="20009487"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Storage</a:t>
              </a:r>
              <a:endParaRPr b="1">
                <a:solidFill>
                  <a:schemeClr val="lt1"/>
                </a:solidFill>
                <a:latin typeface="DM Sans"/>
                <a:ea typeface="DM Sans"/>
                <a:cs typeface="DM Sans"/>
                <a:sym typeface="DM Sans"/>
              </a:endParaRPr>
            </a:p>
          </p:txBody>
        </p:sp>
        <p:sp>
          <p:nvSpPr>
            <p:cNvPr id="202" name="Google Shape;202;g13bcf97a713_0_241"/>
            <p:cNvSpPr txBox="1"/>
            <p:nvPr/>
          </p:nvSpPr>
          <p:spPr>
            <a:xfrm>
              <a:off x="21823695" y="11302323"/>
              <a:ext cx="1156500" cy="3207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a:solidFill>
                    <a:schemeClr val="lt1"/>
                  </a:solidFill>
                  <a:latin typeface="DM Sans"/>
                  <a:ea typeface="DM Sans"/>
                  <a:cs typeface="DM Sans"/>
                  <a:sym typeface="DM Sans"/>
                </a:rPr>
                <a:t>Processing</a:t>
              </a:r>
              <a:endParaRPr b="1">
                <a:solidFill>
                  <a:schemeClr val="lt1"/>
                </a:solidFill>
                <a:latin typeface="DM Sans"/>
                <a:ea typeface="DM Sans"/>
                <a:cs typeface="DM Sans"/>
                <a:sym typeface="DM Sans"/>
              </a:endParaRPr>
            </a:p>
          </p:txBody>
        </p:sp>
        <p:sp>
          <p:nvSpPr>
            <p:cNvPr id="203" name="Google Shape;203;g13bcf97a713_0_241"/>
            <p:cNvSpPr/>
            <p:nvPr/>
          </p:nvSpPr>
          <p:spPr>
            <a:xfrm rot="5400000">
              <a:off x="18595400" y="10538192"/>
              <a:ext cx="375900" cy="2691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grpSp>
      <p:pic>
        <p:nvPicPr>
          <p:cNvPr id="204" name="Google Shape;204;g13bcf97a713_0_241"/>
          <p:cNvPicPr preferRelativeResize="0"/>
          <p:nvPr/>
        </p:nvPicPr>
        <p:blipFill>
          <a:blip r:embed="rId6">
            <a:alphaModFix/>
          </a:blip>
          <a:stretch>
            <a:fillRect/>
          </a:stretch>
        </p:blipFill>
        <p:spPr>
          <a:xfrm>
            <a:off x="3531088" y="3848668"/>
            <a:ext cx="17315475" cy="6236508"/>
          </a:xfrm>
          <a:prstGeom prst="rect">
            <a:avLst/>
          </a:prstGeom>
          <a:noFill/>
          <a:ln>
            <a:noFill/>
          </a:ln>
          <a:effectLst>
            <a:outerShdw blurRad="57150" rotWithShape="0" algn="bl" dir="2640000" dist="190500">
              <a:srgbClr val="666666">
                <a:alpha val="60000"/>
              </a:srgbClr>
            </a:outerShdw>
          </a:effectLst>
        </p:spPr>
      </p:pic>
      <p:sp>
        <p:nvSpPr>
          <p:cNvPr id="205" name="Google Shape;205;g13bcf97a713_0_241"/>
          <p:cNvSpPr/>
          <p:nvPr/>
        </p:nvSpPr>
        <p:spPr>
          <a:xfrm rot="2010679">
            <a:off x="21184811" y="664820"/>
            <a:ext cx="4587199" cy="784045"/>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GREG</a:t>
            </a:r>
            <a:endParaRPr b="1" sz="2400"/>
          </a:p>
        </p:txBody>
      </p:sp>
      <p:sp>
        <p:nvSpPr>
          <p:cNvPr id="206" name="Google Shape;206;g13bcf97a713_0_241"/>
          <p:cNvSpPr txBox="1"/>
          <p:nvPr/>
        </p:nvSpPr>
        <p:spPr>
          <a:xfrm>
            <a:off x="1179750" y="12507600"/>
            <a:ext cx="1244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Lato Light"/>
                <a:ea typeface="Lato Light"/>
                <a:cs typeface="Lato Light"/>
                <a:sym typeface="Lato Light"/>
              </a:rPr>
              <a:t>* In this screenshot the Nifi flow has already been completed and interrupted, hence why the processors are empty</a:t>
            </a:r>
            <a:endParaRPr sz="1700">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M - Theme 8 - Light">
      <a:dk1>
        <a:srgbClr val="AAAAAA"/>
      </a:dk1>
      <a:lt1>
        <a:srgbClr val="FFFFFF"/>
      </a:lt1>
      <a:dk2>
        <a:srgbClr val="08204D"/>
      </a:dk2>
      <a:lt2>
        <a:srgbClr val="FFFFFF"/>
      </a:lt2>
      <a:accent1>
        <a:srgbClr val="00B0B5"/>
      </a:accent1>
      <a:accent2>
        <a:srgbClr val="0085A4"/>
      </a:accent2>
      <a:accent3>
        <a:srgbClr val="18526A"/>
      </a:accent3>
      <a:accent4>
        <a:srgbClr val="6488B7"/>
      </a:accent4>
      <a:accent5>
        <a:srgbClr val="495975"/>
      </a:accent5>
      <a:accent6>
        <a:srgbClr val="DDDEDD"/>
      </a:accent6>
      <a:hlink>
        <a:srgbClr val="E54E69"/>
      </a:hlink>
      <a:folHlink>
        <a:srgbClr val="B7C5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2014-11-12T21:47:38Z</dcterms:created>
</cp:coreProperties>
</file>